
<file path=[Content_Types].xml><?xml version="1.0" encoding="utf-8"?>
<Types xmlns="http://schemas.openxmlformats.org/package/2006/content-types">
  <Default Extension="jpeg" ContentType="image/jpeg"/>
  <Default Extension="jpg" ContentType="image/pn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8" r:id="rId2"/>
    <p:sldId id="259" r:id="rId3"/>
    <p:sldId id="257" r:id="rId4"/>
    <p:sldId id="261" r:id="rId5"/>
    <p:sldId id="260" r:id="rId6"/>
    <p:sldId id="266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5"/>
    <p:restoredTop sz="94620"/>
  </p:normalViewPr>
  <p:slideViewPr>
    <p:cSldViewPr snapToGrid="0">
      <p:cViewPr varScale="1">
        <p:scale>
          <a:sx n="103" d="100"/>
          <a:sy n="103" d="100"/>
        </p:scale>
        <p:origin x="32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41959D-1B53-F648-8380-6D843CA016B6}" type="datetimeFigureOut">
              <a:rPr lang="nl-NL" smtClean="0"/>
              <a:t>02-11-2022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8A01CD-4B14-4C43-AB39-A8EC24F1ED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470279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(Jansen, 2020),  (Nieuwsfiets, 2020).</a:t>
            </a:r>
            <a:r>
              <a:rPr lang="nl-NL" dirty="0">
                <a:effectLst/>
              </a:rPr>
              <a:t>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8A01CD-4B14-4C43-AB39-A8EC24F1EDAF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741424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Wikipedia </a:t>
            </a:r>
          </a:p>
          <a:p>
            <a:r>
              <a:rPr lang="nl-NL" dirty="0"/>
              <a:t>Podcast: LSRF, Rode lantaarn,  Watts </a:t>
            </a:r>
            <a:r>
              <a:rPr lang="nl-NL" dirty="0" err="1"/>
              <a:t>occuring</a:t>
            </a:r>
            <a:r>
              <a:rPr lang="nl-NL" dirty="0"/>
              <a:t> </a:t>
            </a:r>
          </a:p>
          <a:p>
            <a:r>
              <a:rPr lang="nl-NL" dirty="0" err="1"/>
              <a:t>Ineos</a:t>
            </a:r>
            <a:r>
              <a:rPr lang="nl-NL" dirty="0"/>
              <a:t> grenadiers 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8A01CD-4B14-4C43-AB39-A8EC24F1EDAF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750250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Vanmoof.com</a:t>
            </a:r>
            <a:r>
              <a:rPr lang="nl-NL" dirty="0"/>
              <a:t> </a:t>
            </a:r>
          </a:p>
          <a:p>
            <a:r>
              <a:rPr lang="nl-NL" dirty="0" err="1"/>
              <a:t>About</a:t>
            </a:r>
            <a:r>
              <a:rPr lang="nl-NL" dirty="0"/>
              <a:t> en Blog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8A01CD-4B14-4C43-AB39-A8EC24F1EDAF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741327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8A01CD-4B14-4C43-AB39-A8EC24F1EDAF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8810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FA6CB3-F4CF-1511-8C8F-9263A2BD4F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537F6A5-BA90-3597-58D8-9BF7A0D14D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BB86DC6-B377-D2B6-3F84-691B89E8C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3FB6C-ACF0-7544-A1F3-438A24575D26}" type="datetimeFigureOut">
              <a:rPr lang="nl-NL" smtClean="0"/>
              <a:t>02-11-2022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1FCD5A9-A195-6E1D-5506-C8F8FB400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9767A1B-533C-F1AE-59A1-374EDCD27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E1BBB-45A5-7147-A163-F2372895AE8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72021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FB6138-468A-DB22-3AC9-A1720BE22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1AFC1A91-E779-DF33-970D-5A382281DB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4EBD890-6475-8F1F-4712-7460BCCAC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3FB6C-ACF0-7544-A1F3-438A24575D26}" type="datetimeFigureOut">
              <a:rPr lang="nl-NL" smtClean="0"/>
              <a:t>02-11-2022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5778926-9FC7-CB4D-9336-82C54CE04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AD7A0A6-8DE3-3848-DFA7-7FA9E8EC7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E1BBB-45A5-7147-A163-F2372895AE8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92210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D3B935DC-D361-076B-868C-730B52C1A7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B88F9CE6-87B7-90C3-A012-FD9E83878C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D7CB66D-D3E4-E357-E614-687A50A94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3FB6C-ACF0-7544-A1F3-438A24575D26}" type="datetimeFigureOut">
              <a:rPr lang="nl-NL" smtClean="0"/>
              <a:t>02-11-2022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977B85A-21F0-07A8-D825-2123583E5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23BA82A-20BD-348F-EA15-1FAA843A8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E1BBB-45A5-7147-A163-F2372895AE8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6370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459BF9-EDD3-204A-97FE-BCC7FBDA8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63EF0C5-18C4-A260-C245-3A0B76867B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0C7014B-1192-62EF-C024-214F3E947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3FB6C-ACF0-7544-A1F3-438A24575D26}" type="datetimeFigureOut">
              <a:rPr lang="nl-NL" smtClean="0"/>
              <a:t>02-11-2022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AB22BF8-6354-FE69-AAF7-12EC9CB54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ECF1BAE-B5F2-0F06-C755-D4BA20C78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E1BBB-45A5-7147-A163-F2372895AE8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74414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DC28AD-6EE3-00EA-CC4C-883C54012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93F341F-1AF0-E769-9CD8-F32FA61DDD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A961AD0-A77D-D1EF-C1C1-558FB6B09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3FB6C-ACF0-7544-A1F3-438A24575D26}" type="datetimeFigureOut">
              <a:rPr lang="nl-NL" smtClean="0"/>
              <a:t>02-11-2022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9445328-B91D-DA34-416C-3D40EE057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E2698C0-3F14-E51D-E3F7-37E70EAC1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E1BBB-45A5-7147-A163-F2372895AE8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84626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7C059B-E648-2BB4-DB90-D02C88F5F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B5DD0D6-239B-562B-262B-E3EC5095D9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E6D3822-828B-17E5-2D79-28759EFB63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6A764DA-888A-4302-6EA7-61CDD270C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3FB6C-ACF0-7544-A1F3-438A24575D26}" type="datetimeFigureOut">
              <a:rPr lang="nl-NL" smtClean="0"/>
              <a:t>02-11-2022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540D72F-A765-8767-B42A-641F6F879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FD732F9-64B0-D08D-A265-0A44EFCD0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E1BBB-45A5-7147-A163-F2372895AE8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60726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FB8FAC-7B55-19DE-B50C-CBDD9D671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4266B6E-3A64-4979-0D94-14B995C5F0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2F77C4A-DD6D-658E-D867-5AC3D1BC8A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18F1BFE1-F733-D81C-BDA4-040C782131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0DE570A3-1F6A-FD24-7BCD-B618D21344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247F19F5-D0DD-FF0D-AE6B-2AE1EE597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3FB6C-ACF0-7544-A1F3-438A24575D26}" type="datetimeFigureOut">
              <a:rPr lang="nl-NL" smtClean="0"/>
              <a:t>02-11-2022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0CC1DAB9-CEAF-2B6D-F078-B9A9099FD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1FF27DA3-CFCD-AE5F-2800-3E16E8D12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E1BBB-45A5-7147-A163-F2372895AE8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93150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68C285-D04D-8DE8-FC58-CD91739A3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AD234EA3-2CA5-AC63-478D-E5F454A18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3FB6C-ACF0-7544-A1F3-438A24575D26}" type="datetimeFigureOut">
              <a:rPr lang="nl-NL" smtClean="0"/>
              <a:t>02-11-2022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D3209A5F-DFCF-33E1-7FDF-F89B44AAF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FDA0CDB-ABA5-61F0-26B6-D7B5758CE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E1BBB-45A5-7147-A163-F2372895AE8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51584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F769F89C-5022-3E2D-877B-12CA166A5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3FB6C-ACF0-7544-A1F3-438A24575D26}" type="datetimeFigureOut">
              <a:rPr lang="nl-NL" smtClean="0"/>
              <a:t>02-11-2022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03883B73-E439-CB02-C5D6-879763D64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CEC2E74-442C-DCB6-9488-A5ED6C9A6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E1BBB-45A5-7147-A163-F2372895AE8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52228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8979BB-7106-D69F-2CBA-D41458542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78AA58C-AECD-4923-0758-FE8B249FEB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394A09C-409E-B5D6-5345-9D11906F0E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5C6A316-810C-32D4-EB5C-3C5B6E590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3FB6C-ACF0-7544-A1F3-438A24575D26}" type="datetimeFigureOut">
              <a:rPr lang="nl-NL" smtClean="0"/>
              <a:t>02-11-2022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CA4FC18-0852-D9D2-3D0B-680B80415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2D9BE38-F124-3697-7508-9D58EE4F1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E1BBB-45A5-7147-A163-F2372895AE8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00041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56724C-32B0-1FEE-82CF-1646E4388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077D7111-47CE-3434-2E18-190EB1738E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08B1781-CBE9-DB3E-AD28-671BE376B9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BBA10F1-87CE-CECB-4B9C-589700868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3FB6C-ACF0-7544-A1F3-438A24575D26}" type="datetimeFigureOut">
              <a:rPr lang="nl-NL" smtClean="0"/>
              <a:t>02-11-2022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EE91D4C-825A-CB27-823F-EE5D2257F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FCCF5E6-A54A-8CD2-58F6-11F330D55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E1BBB-45A5-7147-A163-F2372895AE8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91741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2EC42035-C172-91B0-9EDC-5B7198680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67D6468-61E2-54FA-5E26-18B3CBE322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7E38AE5-7139-25CD-87F5-E5AADD03CB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13FB6C-ACF0-7544-A1F3-438A24575D26}" type="datetimeFigureOut">
              <a:rPr lang="nl-NL" smtClean="0"/>
              <a:t>02-11-2022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A8448B4-0C30-AA57-6843-41D507C231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AEA2830-D474-5141-AF75-0CD2AB2EC1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7E1BBB-45A5-7147-A163-F2372895AE8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06456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Masterclass internationaal groeien met Taco Carlier ...">
            <a:extLst>
              <a:ext uri="{FF2B5EF4-FFF2-40B4-BE49-F238E27FC236}">
                <a16:creationId xmlns:a16="http://schemas.microsoft.com/office/drawing/2014/main" id="{64104768-468E-3A93-69BE-74CF601E23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41" b="72501"/>
          <a:stretch/>
        </p:blipFill>
        <p:spPr bwMode="auto">
          <a:xfrm>
            <a:off x="1100487" y="4972156"/>
            <a:ext cx="11091512" cy="1885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asterclass internationaal groeien met Taco Carlier ...">
            <a:extLst>
              <a:ext uri="{FF2B5EF4-FFF2-40B4-BE49-F238E27FC236}">
                <a16:creationId xmlns:a16="http://schemas.microsoft.com/office/drawing/2014/main" id="{91D67386-33DE-BCA8-01C9-ED0A8B9011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08" r="17041"/>
          <a:stretch/>
        </p:blipFill>
        <p:spPr bwMode="auto">
          <a:xfrm>
            <a:off x="1100488" y="0"/>
            <a:ext cx="11091512" cy="499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FF7A40E-DDE1-2B17-8920-B8BE6298E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3253" y="4589514"/>
            <a:ext cx="10515600" cy="1325563"/>
          </a:xfrm>
        </p:spPr>
        <p:txBody>
          <a:bodyPr/>
          <a:lstStyle/>
          <a:p>
            <a:r>
              <a:rPr lang="nl-NL" dirty="0">
                <a:latin typeface="Arial Rounded MT Bold" panose="020F0704030504030204" pitchFamily="34" charset="77"/>
              </a:rPr>
              <a:t>Comfortabel gesoigneerd &amp;</a:t>
            </a:r>
            <a:br>
              <a:rPr lang="nl-NL" dirty="0">
                <a:latin typeface="Arial Rounded MT Bold" panose="020F0704030504030204" pitchFamily="34" charset="77"/>
              </a:rPr>
            </a:br>
            <a:r>
              <a:rPr lang="nl-NL" dirty="0">
                <a:latin typeface="Arial Rounded MT Bold" panose="020F0704030504030204" pitchFamily="34" charset="77"/>
              </a:rPr>
              <a:t>karren maar.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59633960-E087-DF92-1AEF-3B7E4A9769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" y="1"/>
            <a:ext cx="3519236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9732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D983264B-D586-00EE-5029-761E929593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81" r="2381"/>
          <a:stretch/>
        </p:blipFill>
        <p:spPr>
          <a:xfrm>
            <a:off x="-32869" y="0"/>
            <a:ext cx="12257738" cy="687035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1F94FAD-B3EE-9D93-6D20-AF29F64D7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346197" cy="743919"/>
          </a:xfrm>
          <a:solidFill>
            <a:schemeClr val="bg1">
              <a:alpha val="21000"/>
            </a:schemeClr>
          </a:solidFill>
        </p:spPr>
        <p:txBody>
          <a:bodyPr>
            <a:normAutofit/>
          </a:bodyPr>
          <a:lstStyle/>
          <a:p>
            <a:r>
              <a:rPr lang="nl-NL" sz="3200" dirty="0">
                <a:solidFill>
                  <a:schemeClr val="bg1"/>
                </a:solidFill>
              </a:rPr>
              <a:t>Karren maar </a:t>
            </a:r>
            <a:r>
              <a:rPr lang="nl-NL" sz="3200" dirty="0" err="1">
                <a:solidFill>
                  <a:schemeClr val="bg1"/>
                </a:solidFill>
              </a:rPr>
              <a:t>because</a:t>
            </a:r>
            <a:r>
              <a:rPr lang="nl-NL" sz="3200" dirty="0">
                <a:solidFill>
                  <a:schemeClr val="bg1"/>
                </a:solidFill>
              </a:rPr>
              <a:t> </a:t>
            </a:r>
            <a:r>
              <a:rPr lang="nl-NL" sz="3200" dirty="0" err="1">
                <a:solidFill>
                  <a:schemeClr val="bg1"/>
                </a:solidFill>
              </a:rPr>
              <a:t>the</a:t>
            </a:r>
            <a:r>
              <a:rPr lang="nl-NL" sz="3200" dirty="0">
                <a:solidFill>
                  <a:schemeClr val="bg1"/>
                </a:solidFill>
              </a:rPr>
              <a:t> </a:t>
            </a:r>
            <a:r>
              <a:rPr lang="nl-NL" sz="3200" dirty="0" err="1">
                <a:solidFill>
                  <a:schemeClr val="bg1"/>
                </a:solidFill>
              </a:rPr>
              <a:t>future</a:t>
            </a:r>
            <a:r>
              <a:rPr lang="nl-NL" sz="3200" dirty="0">
                <a:solidFill>
                  <a:schemeClr val="bg1"/>
                </a:solidFill>
              </a:rPr>
              <a:t> is </a:t>
            </a:r>
            <a:r>
              <a:rPr lang="nl-NL" sz="3200" dirty="0" err="1">
                <a:solidFill>
                  <a:schemeClr val="bg1"/>
                </a:solidFill>
              </a:rPr>
              <a:t>bright</a:t>
            </a:r>
            <a:endParaRPr lang="nl-NL" sz="3200" dirty="0">
              <a:solidFill>
                <a:schemeClr val="bg1"/>
              </a:solidFill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A1FB8BE3-3E18-2F41-8BAE-3AA69089AA19}"/>
              </a:ext>
            </a:extLst>
          </p:cNvPr>
          <p:cNvSpPr txBox="1"/>
          <p:nvPr/>
        </p:nvSpPr>
        <p:spPr>
          <a:xfrm>
            <a:off x="3276574" y="1583991"/>
            <a:ext cx="24022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dirty="0">
                <a:solidFill>
                  <a:schemeClr val="bg1"/>
                </a:solidFill>
              </a:rPr>
              <a:t>Samen op een stijlvolere, duurzamere en leukere manier van A naar B</a:t>
            </a:r>
          </a:p>
        </p:txBody>
      </p:sp>
    </p:spTree>
    <p:extLst>
      <p:ext uri="{BB962C8B-B14F-4D97-AF65-F5344CB8AC3E}">
        <p14:creationId xmlns:p14="http://schemas.microsoft.com/office/powerpoint/2010/main" val="227322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oe kies je de juiste fiets? - Internet-Bikes">
            <a:extLst>
              <a:ext uri="{FF2B5EF4-FFF2-40B4-BE49-F238E27FC236}">
                <a16:creationId xmlns:a16="http://schemas.microsoft.com/office/drawing/2014/main" id="{50A25DD3-35AF-E806-F1D7-A75A7D9827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36" r="12575" b="-1"/>
          <a:stretch/>
        </p:blipFill>
        <p:spPr bwMode="auto">
          <a:xfrm>
            <a:off x="-1" y="10"/>
            <a:ext cx="121920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2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9D9AABA-BEBF-6A42-5807-C346822A6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nl-NL" sz="3600" dirty="0"/>
              <a:t>Fietsen</a:t>
            </a:r>
          </a:p>
        </p:txBody>
      </p:sp>
      <p:cxnSp>
        <p:nvCxnSpPr>
          <p:cNvPr id="2057" name="Straight Connector 2056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CBC6760-94C4-426A-A04E-C7A9D3BAF9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anchor="ctr">
            <a:normAutofit/>
          </a:bodyPr>
          <a:lstStyle/>
          <a:p>
            <a:r>
              <a:rPr lang="nl-NL" sz="1800" dirty="0"/>
              <a:t>Gezond </a:t>
            </a:r>
          </a:p>
          <a:p>
            <a:r>
              <a:rPr lang="nl-NL" sz="1800" dirty="0"/>
              <a:t>Vervoersmiddel</a:t>
            </a:r>
          </a:p>
          <a:p>
            <a:r>
              <a:rPr lang="nl-NL" sz="1800" dirty="0"/>
              <a:t>Milieubewust</a:t>
            </a:r>
          </a:p>
          <a:p>
            <a:r>
              <a:rPr lang="nl-NL" sz="1800" dirty="0"/>
              <a:t>Brengt samen</a:t>
            </a:r>
          </a:p>
          <a:p>
            <a:r>
              <a:rPr lang="nl-NL" sz="1800" dirty="0"/>
              <a:t>750.000 </a:t>
            </a:r>
          </a:p>
        </p:txBody>
      </p:sp>
    </p:spTree>
    <p:extLst>
      <p:ext uri="{BB962C8B-B14F-4D97-AF65-F5344CB8AC3E}">
        <p14:creationId xmlns:p14="http://schemas.microsoft.com/office/powerpoint/2010/main" val="36925434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9" name="Rectangle 1038">
            <a:extLst>
              <a:ext uri="{FF2B5EF4-FFF2-40B4-BE49-F238E27FC236}">
                <a16:creationId xmlns:a16="http://schemas.microsoft.com/office/drawing/2014/main" id="{2172A0AC-3DCE-4672-BCAF-28FEF91F6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1" name="Rectangle 1040">
            <a:extLst>
              <a:ext uri="{FF2B5EF4-FFF2-40B4-BE49-F238E27FC236}">
                <a16:creationId xmlns:a16="http://schemas.microsoft.com/office/drawing/2014/main" id="{AE6F1C77-EDC9-4C5F-8C1C-62DD46BDA3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4" name="Picture 10" descr="Van Baarle: 'Het begint te kriebelen voor WK' | Wielrennen | Telegraaf.nl">
            <a:extLst>
              <a:ext uri="{FF2B5EF4-FFF2-40B4-BE49-F238E27FC236}">
                <a16:creationId xmlns:a16="http://schemas.microsoft.com/office/drawing/2014/main" id="{C23670FA-6B83-57D8-B5CC-2D841712C9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5" r="-2" b="-2"/>
          <a:stretch/>
        </p:blipFill>
        <p:spPr bwMode="auto">
          <a:xfrm>
            <a:off x="0" y="-10"/>
            <a:ext cx="8450297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Masterclass internationaal groeien met Taco Carlier ...">
            <a:extLst>
              <a:ext uri="{FF2B5EF4-FFF2-40B4-BE49-F238E27FC236}">
                <a16:creationId xmlns:a16="http://schemas.microsoft.com/office/drawing/2014/main" id="{C13E6667-6B9C-19AF-84C7-8FA0557CAE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96" r="32700"/>
          <a:stretch/>
        </p:blipFill>
        <p:spPr bwMode="auto">
          <a:xfrm>
            <a:off x="6226167" y="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E0774169-81C4-107D-0748-C014801CBA8B}"/>
              </a:ext>
            </a:extLst>
          </p:cNvPr>
          <p:cNvSpPr txBox="1"/>
          <p:nvPr/>
        </p:nvSpPr>
        <p:spPr>
          <a:xfrm>
            <a:off x="223730" y="5206394"/>
            <a:ext cx="5456582" cy="1651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>
                <a:solidFill>
                  <a:schemeClr val="bg1"/>
                </a:solidFill>
                <a:latin typeface="Zapfino" panose="03030300040707070C03" pitchFamily="66" charset="77"/>
              </a:rPr>
              <a:t>Dylan van Baarle</a:t>
            </a:r>
          </a:p>
        </p:txBody>
      </p:sp>
      <p:cxnSp>
        <p:nvCxnSpPr>
          <p:cNvPr id="17" name="Kromme verbindingslijn 16">
            <a:extLst>
              <a:ext uri="{FF2B5EF4-FFF2-40B4-BE49-F238E27FC236}">
                <a16:creationId xmlns:a16="http://schemas.microsoft.com/office/drawing/2014/main" id="{4715000E-CD2A-9F81-03E1-3D253890213B}"/>
              </a:ext>
            </a:extLst>
          </p:cNvPr>
          <p:cNvCxnSpPr>
            <a:cxnSpLocks/>
          </p:cNvCxnSpPr>
          <p:nvPr/>
        </p:nvCxnSpPr>
        <p:spPr>
          <a:xfrm flipV="1">
            <a:off x="0" y="468611"/>
            <a:ext cx="12188952" cy="4938276"/>
          </a:xfrm>
          <a:prstGeom prst="curvedConnector3">
            <a:avLst>
              <a:gd name="adj1" fmla="val 50000"/>
            </a:avLst>
          </a:prstGeom>
          <a:ln w="76200" cap="sq">
            <a:solidFill>
              <a:schemeClr val="accent4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kstvak 20">
            <a:extLst>
              <a:ext uri="{FF2B5EF4-FFF2-40B4-BE49-F238E27FC236}">
                <a16:creationId xmlns:a16="http://schemas.microsoft.com/office/drawing/2014/main" id="{11077E16-EACE-69DC-BCB8-B21766BEED15}"/>
              </a:ext>
            </a:extLst>
          </p:cNvPr>
          <p:cNvSpPr txBox="1"/>
          <p:nvPr/>
        </p:nvSpPr>
        <p:spPr>
          <a:xfrm rot="21376702">
            <a:off x="0" y="4992983"/>
            <a:ext cx="1276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solidFill>
                  <a:srgbClr val="FFFFFF"/>
                </a:solidFill>
              </a:rPr>
              <a:t>Wielrenner</a:t>
            </a:r>
            <a:endParaRPr lang="nl-NL" dirty="0"/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007B1F38-7BEF-A0D7-CAFD-9543F8B9662B}"/>
              </a:ext>
            </a:extLst>
          </p:cNvPr>
          <p:cNvSpPr txBox="1"/>
          <p:nvPr/>
        </p:nvSpPr>
        <p:spPr>
          <a:xfrm rot="20806587">
            <a:off x="1838170" y="4701336"/>
            <a:ext cx="2093230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">
              <a:lnSpc>
                <a:spcPct val="90000"/>
              </a:lnSpc>
              <a:spcAft>
                <a:spcPts val="600"/>
              </a:spcAft>
            </a:pPr>
            <a:r>
              <a:rPr lang="en-US" sz="1800" dirty="0" err="1">
                <a:solidFill>
                  <a:srgbClr val="FFFFFF"/>
                </a:solidFill>
              </a:rPr>
              <a:t>Klassieker</a:t>
            </a:r>
            <a:r>
              <a:rPr lang="en-US" sz="1800" dirty="0">
                <a:solidFill>
                  <a:srgbClr val="FFFFFF"/>
                </a:solidFill>
              </a:rPr>
              <a:t> specialist</a:t>
            </a:r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id="{5748F07D-72FF-64A1-5B87-02F2B2FEA8B8}"/>
              </a:ext>
            </a:extLst>
          </p:cNvPr>
          <p:cNvSpPr txBox="1"/>
          <p:nvPr/>
        </p:nvSpPr>
        <p:spPr>
          <a:xfrm rot="20193457">
            <a:off x="3956930" y="4111215"/>
            <a:ext cx="10102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>
                <a:solidFill>
                  <a:srgbClr val="FFFFFF"/>
                </a:solidFill>
              </a:rPr>
              <a:t>Allround</a:t>
            </a:r>
            <a:endParaRPr lang="nl-NL" dirty="0"/>
          </a:p>
        </p:txBody>
      </p:sp>
      <p:sp>
        <p:nvSpPr>
          <p:cNvPr id="29" name="Tekstvak 28">
            <a:extLst>
              <a:ext uri="{FF2B5EF4-FFF2-40B4-BE49-F238E27FC236}">
                <a16:creationId xmlns:a16="http://schemas.microsoft.com/office/drawing/2014/main" id="{75389FD4-8529-D5C3-8077-EA19BA47886C}"/>
              </a:ext>
            </a:extLst>
          </p:cNvPr>
          <p:cNvSpPr txBox="1"/>
          <p:nvPr/>
        </p:nvSpPr>
        <p:spPr>
          <a:xfrm rot="20361799">
            <a:off x="7368434" y="822114"/>
            <a:ext cx="1612451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">
              <a:lnSpc>
                <a:spcPct val="90000"/>
              </a:lnSpc>
              <a:spcAft>
                <a:spcPts val="600"/>
              </a:spcAft>
            </a:pPr>
            <a:r>
              <a:rPr lang="en-US" sz="1800" dirty="0" err="1"/>
              <a:t>Minimalistisch</a:t>
            </a:r>
            <a:endParaRPr lang="en-US" sz="1800" dirty="0"/>
          </a:p>
        </p:txBody>
      </p:sp>
      <p:sp>
        <p:nvSpPr>
          <p:cNvPr id="31" name="Tekstvak 30">
            <a:extLst>
              <a:ext uri="{FF2B5EF4-FFF2-40B4-BE49-F238E27FC236}">
                <a16:creationId xmlns:a16="http://schemas.microsoft.com/office/drawing/2014/main" id="{1AF40017-441C-E9D6-DE9F-A4DFABC72349}"/>
              </a:ext>
            </a:extLst>
          </p:cNvPr>
          <p:cNvSpPr txBox="1"/>
          <p:nvPr/>
        </p:nvSpPr>
        <p:spPr>
          <a:xfrm rot="18417528">
            <a:off x="5097888" y="3210687"/>
            <a:ext cx="10738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>
                <a:solidFill>
                  <a:srgbClr val="FFFFFF"/>
                </a:solidFill>
              </a:rPr>
              <a:t>Innovatie</a:t>
            </a:r>
            <a:endParaRPr lang="nl-NL" dirty="0"/>
          </a:p>
        </p:txBody>
      </p:sp>
      <p:sp>
        <p:nvSpPr>
          <p:cNvPr id="33" name="Tekstvak 32">
            <a:extLst>
              <a:ext uri="{FF2B5EF4-FFF2-40B4-BE49-F238E27FC236}">
                <a16:creationId xmlns:a16="http://schemas.microsoft.com/office/drawing/2014/main" id="{CA741DAE-E2A8-0E73-58B5-FB205FEB7A72}"/>
              </a:ext>
            </a:extLst>
          </p:cNvPr>
          <p:cNvSpPr txBox="1"/>
          <p:nvPr/>
        </p:nvSpPr>
        <p:spPr>
          <a:xfrm rot="20909667">
            <a:off x="9054790" y="376786"/>
            <a:ext cx="11768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/>
              <a:t>Duurzaam</a:t>
            </a:r>
            <a:endParaRPr lang="nl-NL" dirty="0"/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7BE3DE68-55E9-4EBF-5EF5-6409BEDD7135}"/>
              </a:ext>
            </a:extLst>
          </p:cNvPr>
          <p:cNvSpPr txBox="1"/>
          <p:nvPr/>
        </p:nvSpPr>
        <p:spPr>
          <a:xfrm rot="21402170">
            <a:off x="10264547" y="141019"/>
            <a:ext cx="2004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Team Jumbo Visma</a:t>
            </a:r>
          </a:p>
        </p:txBody>
      </p:sp>
      <p:sp>
        <p:nvSpPr>
          <p:cNvPr id="36" name="Tekstvak 35">
            <a:extLst>
              <a:ext uri="{FF2B5EF4-FFF2-40B4-BE49-F238E27FC236}">
                <a16:creationId xmlns:a16="http://schemas.microsoft.com/office/drawing/2014/main" id="{7176F1B0-2F16-AD21-78D7-6469A8677099}"/>
              </a:ext>
            </a:extLst>
          </p:cNvPr>
          <p:cNvSpPr txBox="1"/>
          <p:nvPr/>
        </p:nvSpPr>
        <p:spPr>
          <a:xfrm rot="19393184">
            <a:off x="5962322" y="1584312"/>
            <a:ext cx="1243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>
                <a:solidFill>
                  <a:schemeClr val="bg1"/>
                </a:solidFill>
              </a:rPr>
              <a:t>teamplayer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0006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3" name="Rectangle 3082">
            <a:extLst>
              <a:ext uri="{FF2B5EF4-FFF2-40B4-BE49-F238E27FC236}">
                <a16:creationId xmlns:a16="http://schemas.microsoft.com/office/drawing/2014/main" id="{4C3A44BB-E01C-4AA8-B2C8-32FC346D2E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BC13AD0-4DF2-5218-2DFB-DF97AA4AE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6846" y="3696269"/>
            <a:ext cx="6003980" cy="1325563"/>
          </a:xfrm>
        </p:spPr>
        <p:txBody>
          <a:bodyPr anchor="b">
            <a:normAutofit/>
          </a:bodyPr>
          <a:lstStyle/>
          <a:p>
            <a:r>
              <a:rPr lang="nl-NL" dirty="0"/>
              <a:t>VANMOOF</a:t>
            </a:r>
          </a:p>
        </p:txBody>
      </p:sp>
      <p:pic>
        <p:nvPicPr>
          <p:cNvPr id="3074" name="Picture 2" descr="VanMoof V hyperbike moet alternatief voor auto worden">
            <a:extLst>
              <a:ext uri="{FF2B5EF4-FFF2-40B4-BE49-F238E27FC236}">
                <a16:creationId xmlns:a16="http://schemas.microsoft.com/office/drawing/2014/main" id="{59AAF212-5BEC-99BA-619A-E6017FE506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4" r="768" b="-4"/>
          <a:stretch/>
        </p:blipFill>
        <p:spPr bwMode="auto">
          <a:xfrm>
            <a:off x="4406845" y="3"/>
            <a:ext cx="4101288" cy="3418797"/>
          </a:xfrm>
          <a:custGeom>
            <a:avLst/>
            <a:gdLst/>
            <a:ahLst/>
            <a:cxnLst/>
            <a:rect l="l" t="t" r="r" b="b"/>
            <a:pathLst>
              <a:path w="4101288" h="3418797">
                <a:moveTo>
                  <a:pt x="989912" y="0"/>
                </a:moveTo>
                <a:lnTo>
                  <a:pt x="3844502" y="0"/>
                </a:lnTo>
                <a:lnTo>
                  <a:pt x="3760850" y="25406"/>
                </a:lnTo>
                <a:cubicBezTo>
                  <a:pt x="3711615" y="43967"/>
                  <a:pt x="3663870" y="67007"/>
                  <a:pt x="3618425" y="98254"/>
                </a:cubicBezTo>
                <a:cubicBezTo>
                  <a:pt x="3626136" y="110145"/>
                  <a:pt x="3665355" y="144049"/>
                  <a:pt x="3649272" y="146579"/>
                </a:cubicBezTo>
                <a:cubicBezTo>
                  <a:pt x="3604102" y="153917"/>
                  <a:pt x="3564000" y="178711"/>
                  <a:pt x="3522797" y="199205"/>
                </a:cubicBezTo>
                <a:cubicBezTo>
                  <a:pt x="3504948" y="208060"/>
                  <a:pt x="3483356" y="219700"/>
                  <a:pt x="3491728" y="251325"/>
                </a:cubicBezTo>
                <a:cubicBezTo>
                  <a:pt x="3506932" y="260181"/>
                  <a:pt x="3518169" y="247783"/>
                  <a:pt x="3530727" y="246772"/>
                </a:cubicBezTo>
                <a:cubicBezTo>
                  <a:pt x="3543507" y="245761"/>
                  <a:pt x="3572153" y="252336"/>
                  <a:pt x="3564219" y="256638"/>
                </a:cubicBezTo>
                <a:cubicBezTo>
                  <a:pt x="3528083" y="276121"/>
                  <a:pt x="3593085" y="322928"/>
                  <a:pt x="3550339" y="322928"/>
                </a:cubicBezTo>
                <a:cubicBezTo>
                  <a:pt x="3478728" y="323181"/>
                  <a:pt x="3440609" y="406169"/>
                  <a:pt x="3371643" y="408447"/>
                </a:cubicBezTo>
                <a:cubicBezTo>
                  <a:pt x="3360627" y="408698"/>
                  <a:pt x="3355338" y="423373"/>
                  <a:pt x="3355558" y="436278"/>
                </a:cubicBezTo>
                <a:cubicBezTo>
                  <a:pt x="3355558" y="451712"/>
                  <a:pt x="3365694" y="454494"/>
                  <a:pt x="3376931" y="456013"/>
                </a:cubicBezTo>
                <a:cubicBezTo>
                  <a:pt x="3394118" y="458289"/>
                  <a:pt x="3411965" y="436278"/>
                  <a:pt x="3434660" y="466133"/>
                </a:cubicBezTo>
                <a:cubicBezTo>
                  <a:pt x="3393898" y="483590"/>
                  <a:pt x="3353135" y="501049"/>
                  <a:pt x="3353797" y="561013"/>
                </a:cubicBezTo>
                <a:cubicBezTo>
                  <a:pt x="3354015" y="577205"/>
                  <a:pt x="3337050" y="583277"/>
                  <a:pt x="3324270" y="587325"/>
                </a:cubicBezTo>
                <a:cubicBezTo>
                  <a:pt x="3303117" y="593904"/>
                  <a:pt x="3285272" y="605543"/>
                  <a:pt x="3273812" y="628061"/>
                </a:cubicBezTo>
                <a:cubicBezTo>
                  <a:pt x="3274033" y="632362"/>
                  <a:pt x="3274254" y="636917"/>
                  <a:pt x="3272930" y="640459"/>
                </a:cubicBezTo>
                <a:cubicBezTo>
                  <a:pt x="3276676" y="694855"/>
                  <a:pt x="3307523" y="693336"/>
                  <a:pt x="3341676" y="684230"/>
                </a:cubicBezTo>
                <a:cubicBezTo>
                  <a:pt x="3382439" y="673096"/>
                  <a:pt x="3422762" y="652855"/>
                  <a:pt x="3465728" y="672338"/>
                </a:cubicBezTo>
                <a:cubicBezTo>
                  <a:pt x="3405133" y="698397"/>
                  <a:pt x="3339253" y="700422"/>
                  <a:pt x="3282405" y="737615"/>
                </a:cubicBezTo>
                <a:cubicBezTo>
                  <a:pt x="3490406" y="744447"/>
                  <a:pt x="3674169" y="627048"/>
                  <a:pt x="3875781" y="582013"/>
                </a:cubicBezTo>
                <a:cubicBezTo>
                  <a:pt x="3868951" y="612120"/>
                  <a:pt x="3852646" y="618193"/>
                  <a:pt x="3837883" y="622747"/>
                </a:cubicBezTo>
                <a:cubicBezTo>
                  <a:pt x="3763408" y="645519"/>
                  <a:pt x="3698188" y="690809"/>
                  <a:pt x="3630322" y="730023"/>
                </a:cubicBezTo>
                <a:cubicBezTo>
                  <a:pt x="3602340" y="746216"/>
                  <a:pt x="3582066" y="762411"/>
                  <a:pt x="3571492" y="797327"/>
                </a:cubicBezTo>
                <a:cubicBezTo>
                  <a:pt x="3562015" y="828953"/>
                  <a:pt x="3543728" y="843628"/>
                  <a:pt x="3509797" y="834518"/>
                </a:cubicBezTo>
                <a:cubicBezTo>
                  <a:pt x="3482254" y="826927"/>
                  <a:pt x="3452068" y="830975"/>
                  <a:pt x="3423203" y="833760"/>
                </a:cubicBezTo>
                <a:cubicBezTo>
                  <a:pt x="3389931" y="836796"/>
                  <a:pt x="3352693" y="872470"/>
                  <a:pt x="3361728" y="890941"/>
                </a:cubicBezTo>
                <a:cubicBezTo>
                  <a:pt x="3377151" y="922314"/>
                  <a:pt x="3402931" y="906627"/>
                  <a:pt x="3425847" y="903084"/>
                </a:cubicBezTo>
                <a:cubicBezTo>
                  <a:pt x="3451848" y="898784"/>
                  <a:pt x="3500100" y="889927"/>
                  <a:pt x="3500982" y="893723"/>
                </a:cubicBezTo>
                <a:cubicBezTo>
                  <a:pt x="3517950" y="972410"/>
                  <a:pt x="3637374" y="903845"/>
                  <a:pt x="3663154" y="896758"/>
                </a:cubicBezTo>
                <a:cubicBezTo>
                  <a:pt x="3695322" y="887904"/>
                  <a:pt x="3725509" y="904097"/>
                  <a:pt x="3756136" y="907891"/>
                </a:cubicBezTo>
                <a:cubicBezTo>
                  <a:pt x="3783459" y="911433"/>
                  <a:pt x="3937918" y="922314"/>
                  <a:pt x="3969866" y="888915"/>
                </a:cubicBezTo>
                <a:cubicBezTo>
                  <a:pt x="3974273" y="914976"/>
                  <a:pt x="3965020" y="925602"/>
                  <a:pt x="3957306" y="937494"/>
                </a:cubicBezTo>
                <a:cubicBezTo>
                  <a:pt x="3946511" y="954445"/>
                  <a:pt x="3944747" y="966337"/>
                  <a:pt x="3965239" y="979747"/>
                </a:cubicBezTo>
                <a:cubicBezTo>
                  <a:pt x="4023630" y="1018206"/>
                  <a:pt x="4022747" y="1019470"/>
                  <a:pt x="3968324" y="1071591"/>
                </a:cubicBezTo>
                <a:cubicBezTo>
                  <a:pt x="3965678" y="1073867"/>
                  <a:pt x="3966782" y="1081459"/>
                  <a:pt x="3966341" y="1086519"/>
                </a:cubicBezTo>
                <a:cubicBezTo>
                  <a:pt x="3980663" y="1094615"/>
                  <a:pt x="3997409" y="1074373"/>
                  <a:pt x="4014153" y="1096133"/>
                </a:cubicBezTo>
                <a:cubicBezTo>
                  <a:pt x="3941222" y="1191771"/>
                  <a:pt x="3829950" y="1215299"/>
                  <a:pt x="3729254" y="1287157"/>
                </a:cubicBezTo>
                <a:cubicBezTo>
                  <a:pt x="3810780" y="1310939"/>
                  <a:pt x="3859696" y="1227952"/>
                  <a:pt x="3919628" y="1238578"/>
                </a:cubicBezTo>
                <a:cubicBezTo>
                  <a:pt x="3949596" y="1264639"/>
                  <a:pt x="3860577" y="1306386"/>
                  <a:pt x="3945409" y="1318784"/>
                </a:cubicBezTo>
                <a:cubicBezTo>
                  <a:pt x="3908610" y="1341555"/>
                  <a:pt x="3881289" y="1363817"/>
                  <a:pt x="3855951" y="1390133"/>
                </a:cubicBezTo>
                <a:cubicBezTo>
                  <a:pt x="3810780" y="1437192"/>
                  <a:pt x="3801967" y="1468060"/>
                  <a:pt x="3822900" y="1531314"/>
                </a:cubicBezTo>
                <a:cubicBezTo>
                  <a:pt x="3836562" y="1572808"/>
                  <a:pt x="3856611" y="1611013"/>
                  <a:pt x="3838986" y="1660349"/>
                </a:cubicBezTo>
                <a:cubicBezTo>
                  <a:pt x="3826646" y="1694254"/>
                  <a:pt x="3831494" y="1716517"/>
                  <a:pt x="3877323" y="1701337"/>
                </a:cubicBezTo>
                <a:cubicBezTo>
                  <a:pt x="3926679" y="1685144"/>
                  <a:pt x="3945187" y="1715505"/>
                  <a:pt x="3932849" y="1774963"/>
                </a:cubicBezTo>
                <a:cubicBezTo>
                  <a:pt x="3924917" y="1813169"/>
                  <a:pt x="3933291" y="1824806"/>
                  <a:pt x="3967221" y="1820505"/>
                </a:cubicBezTo>
                <a:cubicBezTo>
                  <a:pt x="4004680" y="1815698"/>
                  <a:pt x="4040375" y="1790649"/>
                  <a:pt x="4086646" y="1802795"/>
                </a:cubicBezTo>
                <a:cubicBezTo>
                  <a:pt x="4049631" y="1872120"/>
                  <a:pt x="3970527" y="1852385"/>
                  <a:pt x="3927340" y="1918423"/>
                </a:cubicBezTo>
                <a:cubicBezTo>
                  <a:pt x="3978900" y="1918674"/>
                  <a:pt x="4018341" y="1918423"/>
                  <a:pt x="4056460" y="1903999"/>
                </a:cubicBezTo>
                <a:cubicBezTo>
                  <a:pt x="4072325" y="1898179"/>
                  <a:pt x="4089732" y="1892109"/>
                  <a:pt x="4098545" y="1912096"/>
                </a:cubicBezTo>
                <a:cubicBezTo>
                  <a:pt x="4108901" y="1936132"/>
                  <a:pt x="4087529" y="1945241"/>
                  <a:pt x="4074527" y="1949542"/>
                </a:cubicBezTo>
                <a:cubicBezTo>
                  <a:pt x="4037951" y="1961686"/>
                  <a:pt x="4009969" y="1990529"/>
                  <a:pt x="3979782" y="2013047"/>
                </a:cubicBezTo>
                <a:cubicBezTo>
                  <a:pt x="3913460" y="2062386"/>
                  <a:pt x="3840746" y="2103626"/>
                  <a:pt x="3784559" y="2185097"/>
                </a:cubicBezTo>
                <a:cubicBezTo>
                  <a:pt x="3855290" y="2164349"/>
                  <a:pt x="3907951" y="2116025"/>
                  <a:pt x="3973612" y="2106157"/>
                </a:cubicBezTo>
                <a:cubicBezTo>
                  <a:pt x="3916764" y="2180290"/>
                  <a:pt x="3843611" y="2229120"/>
                  <a:pt x="3774426" y="2283011"/>
                </a:cubicBezTo>
                <a:cubicBezTo>
                  <a:pt x="3754594" y="2298192"/>
                  <a:pt x="3734543" y="2308566"/>
                  <a:pt x="3730136" y="2341710"/>
                </a:cubicBezTo>
                <a:cubicBezTo>
                  <a:pt x="3721542" y="2405976"/>
                  <a:pt x="3695763" y="2459107"/>
                  <a:pt x="3640678" y="2487444"/>
                </a:cubicBezTo>
                <a:cubicBezTo>
                  <a:pt x="3640238" y="2487699"/>
                  <a:pt x="3643322" y="2497314"/>
                  <a:pt x="3645085" y="2503890"/>
                </a:cubicBezTo>
                <a:cubicBezTo>
                  <a:pt x="3678797" y="2505916"/>
                  <a:pt x="3705458" y="2467963"/>
                  <a:pt x="3748425" y="2480360"/>
                </a:cubicBezTo>
                <a:cubicBezTo>
                  <a:pt x="3707220" y="2531974"/>
                  <a:pt x="3672847" y="2578277"/>
                  <a:pt x="3614458" y="2602819"/>
                </a:cubicBezTo>
                <a:cubicBezTo>
                  <a:pt x="3567745" y="2622300"/>
                  <a:pt x="3510016" y="2633686"/>
                  <a:pt x="3476083" y="2696937"/>
                </a:cubicBezTo>
                <a:cubicBezTo>
                  <a:pt x="3515524" y="2709337"/>
                  <a:pt x="3544831" y="2693651"/>
                  <a:pt x="3574357" y="2682517"/>
                </a:cubicBezTo>
                <a:cubicBezTo>
                  <a:pt x="3619525" y="2665312"/>
                  <a:pt x="3664255" y="2645832"/>
                  <a:pt x="3709425" y="2628625"/>
                </a:cubicBezTo>
                <a:cubicBezTo>
                  <a:pt x="3726611" y="2622047"/>
                  <a:pt x="3745340" y="2617491"/>
                  <a:pt x="3756357" y="2648866"/>
                </a:cubicBezTo>
                <a:cubicBezTo>
                  <a:pt x="3698847" y="2655446"/>
                  <a:pt x="3664475" y="2697951"/>
                  <a:pt x="3628340" y="2737926"/>
                </a:cubicBezTo>
                <a:cubicBezTo>
                  <a:pt x="3608067" y="2760445"/>
                  <a:pt x="3591541" y="2790554"/>
                  <a:pt x="3554967" y="2779169"/>
                </a:cubicBezTo>
                <a:cubicBezTo>
                  <a:pt x="3535796" y="2773097"/>
                  <a:pt x="3523678" y="2790046"/>
                  <a:pt x="3525662" y="2810794"/>
                </a:cubicBezTo>
                <a:cubicBezTo>
                  <a:pt x="3532932" y="2883915"/>
                  <a:pt x="3488203" y="2909469"/>
                  <a:pt x="3441932" y="2923637"/>
                </a:cubicBezTo>
                <a:cubicBezTo>
                  <a:pt x="3354236" y="2950204"/>
                  <a:pt x="3281303" y="3012697"/>
                  <a:pt x="3196032" y="3046854"/>
                </a:cubicBezTo>
                <a:cubicBezTo>
                  <a:pt x="3113184" y="3079999"/>
                  <a:pt x="3049065" y="3158685"/>
                  <a:pt x="2965998" y="3199927"/>
                </a:cubicBezTo>
                <a:cubicBezTo>
                  <a:pt x="2905843" y="3229783"/>
                  <a:pt x="2848335" y="3268239"/>
                  <a:pt x="2786418" y="3295311"/>
                </a:cubicBezTo>
                <a:cubicBezTo>
                  <a:pt x="2639894" y="3359324"/>
                  <a:pt x="2490503" y="3410685"/>
                  <a:pt x="2332519" y="3418022"/>
                </a:cubicBezTo>
                <a:cubicBezTo>
                  <a:pt x="2202077" y="3423842"/>
                  <a:pt x="1070633" y="3418277"/>
                  <a:pt x="611003" y="2585615"/>
                </a:cubicBezTo>
                <a:cubicBezTo>
                  <a:pt x="602189" y="2581565"/>
                  <a:pt x="592275" y="2570939"/>
                  <a:pt x="589190" y="2560818"/>
                </a:cubicBezTo>
                <a:cubicBezTo>
                  <a:pt x="574427" y="2513505"/>
                  <a:pt x="538291" y="2493011"/>
                  <a:pt x="505681" y="2467457"/>
                </a:cubicBezTo>
                <a:cubicBezTo>
                  <a:pt x="477036" y="2444939"/>
                  <a:pt x="446628" y="2421409"/>
                  <a:pt x="434730" y="2383456"/>
                </a:cubicBezTo>
                <a:cubicBezTo>
                  <a:pt x="419086" y="2332854"/>
                  <a:pt x="463594" y="2374348"/>
                  <a:pt x="471748" y="2355119"/>
                </a:cubicBezTo>
                <a:cubicBezTo>
                  <a:pt x="454782" y="2328807"/>
                  <a:pt x="428560" y="2304770"/>
                  <a:pt x="421730" y="2274915"/>
                </a:cubicBezTo>
                <a:cubicBezTo>
                  <a:pt x="396833" y="2167131"/>
                  <a:pt x="343069" y="2088698"/>
                  <a:pt x="262645" y="2027722"/>
                </a:cubicBezTo>
                <a:cubicBezTo>
                  <a:pt x="239509" y="2010264"/>
                  <a:pt x="224307" y="1978384"/>
                  <a:pt x="192799" y="1973326"/>
                </a:cubicBezTo>
                <a:cubicBezTo>
                  <a:pt x="122730" y="1962193"/>
                  <a:pt x="144764" y="1875156"/>
                  <a:pt x="107746" y="1836446"/>
                </a:cubicBezTo>
                <a:cubicBezTo>
                  <a:pt x="100695" y="1829107"/>
                  <a:pt x="94306" y="1814687"/>
                  <a:pt x="95627" y="1804821"/>
                </a:cubicBezTo>
                <a:cubicBezTo>
                  <a:pt x="97609" y="1790649"/>
                  <a:pt x="105983" y="1777240"/>
                  <a:pt x="113034" y="1764589"/>
                </a:cubicBezTo>
                <a:cubicBezTo>
                  <a:pt x="120306" y="1751939"/>
                  <a:pt x="131322" y="1740806"/>
                  <a:pt x="126034" y="1724108"/>
                </a:cubicBezTo>
                <a:cubicBezTo>
                  <a:pt x="123833" y="1717277"/>
                  <a:pt x="125373" y="1693494"/>
                  <a:pt x="109068" y="1712215"/>
                </a:cubicBezTo>
                <a:cubicBezTo>
                  <a:pt x="64340" y="1763578"/>
                  <a:pt x="38339" y="1715001"/>
                  <a:pt x="0" y="1691723"/>
                </a:cubicBezTo>
                <a:cubicBezTo>
                  <a:pt x="30848" y="1667686"/>
                  <a:pt x="58610" y="1650735"/>
                  <a:pt x="63238" y="1614808"/>
                </a:cubicBezTo>
                <a:cubicBezTo>
                  <a:pt x="72712" y="1540674"/>
                  <a:pt x="113253" y="1506772"/>
                  <a:pt x="174729" y="1500192"/>
                </a:cubicBezTo>
                <a:cubicBezTo>
                  <a:pt x="152034" y="1428591"/>
                  <a:pt x="152034" y="1428591"/>
                  <a:pt x="225408" y="1418722"/>
                </a:cubicBezTo>
                <a:cubicBezTo>
                  <a:pt x="197204" y="1373181"/>
                  <a:pt x="197204" y="1361542"/>
                  <a:pt x="231358" y="1345855"/>
                </a:cubicBezTo>
                <a:cubicBezTo>
                  <a:pt x="264188" y="1330927"/>
                  <a:pt x="300543" y="1325867"/>
                  <a:pt x="330952" y="1302844"/>
                </a:cubicBezTo>
                <a:cubicBezTo>
                  <a:pt x="302967" y="1244651"/>
                  <a:pt x="295035" y="1177097"/>
                  <a:pt x="237307" y="1148758"/>
                </a:cubicBezTo>
                <a:cubicBezTo>
                  <a:pt x="228273" y="1144458"/>
                  <a:pt x="222103" y="1127000"/>
                  <a:pt x="227831" y="1116880"/>
                </a:cubicBezTo>
                <a:cubicBezTo>
                  <a:pt x="248764" y="1080194"/>
                  <a:pt x="218798" y="1010614"/>
                  <a:pt x="284017" y="1002772"/>
                </a:cubicBezTo>
                <a:cubicBezTo>
                  <a:pt x="292171" y="1002013"/>
                  <a:pt x="299663" y="994421"/>
                  <a:pt x="293273" y="984554"/>
                </a:cubicBezTo>
                <a:cubicBezTo>
                  <a:pt x="271238" y="950145"/>
                  <a:pt x="297900" y="952421"/>
                  <a:pt x="313983" y="948120"/>
                </a:cubicBezTo>
                <a:cubicBezTo>
                  <a:pt x="333375" y="942809"/>
                  <a:pt x="355409" y="957988"/>
                  <a:pt x="373477" y="939265"/>
                </a:cubicBezTo>
                <a:cubicBezTo>
                  <a:pt x="369289" y="919530"/>
                  <a:pt x="353646" y="919783"/>
                  <a:pt x="342629" y="913458"/>
                </a:cubicBezTo>
                <a:cubicBezTo>
                  <a:pt x="310460" y="895240"/>
                  <a:pt x="284238" y="873483"/>
                  <a:pt x="282695" y="826169"/>
                </a:cubicBezTo>
                <a:cubicBezTo>
                  <a:pt x="281595" y="787964"/>
                  <a:pt x="278069" y="754314"/>
                  <a:pt x="322578" y="742675"/>
                </a:cubicBezTo>
                <a:cubicBezTo>
                  <a:pt x="341086" y="737866"/>
                  <a:pt x="335797" y="710289"/>
                  <a:pt x="325221" y="696626"/>
                </a:cubicBezTo>
                <a:cubicBezTo>
                  <a:pt x="306272" y="672338"/>
                  <a:pt x="290629" y="639953"/>
                  <a:pt x="258017" y="637675"/>
                </a:cubicBezTo>
                <a:cubicBezTo>
                  <a:pt x="238187" y="636158"/>
                  <a:pt x="222983" y="626035"/>
                  <a:pt x="207340" y="614398"/>
                </a:cubicBezTo>
                <a:cubicBezTo>
                  <a:pt x="196103" y="606047"/>
                  <a:pt x="182662" y="598964"/>
                  <a:pt x="183983" y="581001"/>
                </a:cubicBezTo>
                <a:cubicBezTo>
                  <a:pt x="185306" y="563795"/>
                  <a:pt x="198305" y="556711"/>
                  <a:pt x="211526" y="553169"/>
                </a:cubicBezTo>
                <a:cubicBezTo>
                  <a:pt x="255595" y="541784"/>
                  <a:pt x="297017" y="525085"/>
                  <a:pt x="333816" y="486880"/>
                </a:cubicBezTo>
                <a:cubicBezTo>
                  <a:pt x="309357" y="466639"/>
                  <a:pt x="286001" y="451964"/>
                  <a:pt x="267934" y="431469"/>
                </a:cubicBezTo>
                <a:cubicBezTo>
                  <a:pt x="224307" y="381881"/>
                  <a:pt x="593817" y="225772"/>
                  <a:pt x="612325" y="170108"/>
                </a:cubicBezTo>
                <a:cubicBezTo>
                  <a:pt x="618054" y="152904"/>
                  <a:pt x="637663" y="135194"/>
                  <a:pt x="653971" y="130133"/>
                </a:cubicBezTo>
                <a:cubicBezTo>
                  <a:pt x="730427" y="106350"/>
                  <a:pt x="796748" y="52963"/>
                  <a:pt x="874970" y="33228"/>
                </a:cubicBezTo>
                <a:cubicBezTo>
                  <a:pt x="911877" y="23867"/>
                  <a:pt x="948509" y="12925"/>
                  <a:pt x="986021" y="122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B0E81BA-D8F3-C742-EEB3-F89D7C7D87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6844" y="5021831"/>
            <a:ext cx="6946955" cy="1558697"/>
          </a:xfrm>
        </p:spPr>
        <p:txBody>
          <a:bodyPr numCol="2">
            <a:normAutofit/>
          </a:bodyPr>
          <a:lstStyle/>
          <a:p>
            <a:pPr>
              <a:buBlip>
                <a:blip r:embed="rId4"/>
              </a:buBlip>
            </a:pPr>
            <a:r>
              <a:rPr lang="nl-NL" sz="2000" dirty="0"/>
              <a:t>Innovatief </a:t>
            </a:r>
          </a:p>
          <a:p>
            <a:pPr>
              <a:buBlip>
                <a:blip r:embed="rId4"/>
              </a:buBlip>
            </a:pPr>
            <a:r>
              <a:rPr lang="nl-NL" sz="2000" dirty="0"/>
              <a:t>Ambitieus </a:t>
            </a:r>
          </a:p>
          <a:p>
            <a:pPr>
              <a:buBlip>
                <a:blip r:embed="rId4"/>
              </a:buBlip>
            </a:pPr>
            <a:r>
              <a:rPr lang="nl-NL" sz="2000" dirty="0"/>
              <a:t>Duurzaam </a:t>
            </a:r>
          </a:p>
          <a:p>
            <a:pPr>
              <a:buBlip>
                <a:blip r:embed="rId4"/>
              </a:buBlip>
            </a:pPr>
            <a:r>
              <a:rPr lang="nl-NL" sz="2000" dirty="0"/>
              <a:t>Mobiliteit</a:t>
            </a:r>
          </a:p>
          <a:p>
            <a:pPr>
              <a:buBlip>
                <a:blip r:embed="rId4"/>
              </a:buBlip>
            </a:pPr>
            <a:r>
              <a:rPr lang="nl-NL" sz="2000" dirty="0"/>
              <a:t>Stijlvol  </a:t>
            </a:r>
          </a:p>
          <a:p>
            <a:pPr>
              <a:buBlip>
                <a:blip r:embed="rId4"/>
              </a:buBlip>
            </a:pPr>
            <a:r>
              <a:rPr lang="nl-NL" sz="2000" dirty="0"/>
              <a:t>Bike </a:t>
            </a:r>
            <a:r>
              <a:rPr lang="nl-NL" sz="2000" dirty="0" err="1"/>
              <a:t>hunters</a:t>
            </a:r>
            <a:endParaRPr lang="nl-NL" sz="2000" dirty="0"/>
          </a:p>
        </p:txBody>
      </p:sp>
      <p:pic>
        <p:nvPicPr>
          <p:cNvPr id="3078" name="Picture 6" descr="VanMoof by VanMoof BV">
            <a:extLst>
              <a:ext uri="{FF2B5EF4-FFF2-40B4-BE49-F238E27FC236}">
                <a16:creationId xmlns:a16="http://schemas.microsoft.com/office/drawing/2014/main" id="{3D6FFB1B-5C5D-20D9-84F6-64B9E3A7E1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3" r="14221" b="-2"/>
          <a:stretch/>
        </p:blipFill>
        <p:spPr bwMode="auto">
          <a:xfrm>
            <a:off x="20" y="277472"/>
            <a:ext cx="4552718" cy="5946218"/>
          </a:xfrm>
          <a:custGeom>
            <a:avLst/>
            <a:gdLst/>
            <a:ahLst/>
            <a:cxnLst/>
            <a:rect l="l" t="t" r="r" b="b"/>
            <a:pathLst>
              <a:path w="4552738" h="5946218">
                <a:moveTo>
                  <a:pt x="0" y="0"/>
                </a:moveTo>
                <a:lnTo>
                  <a:pt x="193217" y="10418"/>
                </a:lnTo>
                <a:cubicBezTo>
                  <a:pt x="612089" y="35802"/>
                  <a:pt x="1030148" y="71660"/>
                  <a:pt x="1446580" y="128061"/>
                </a:cubicBezTo>
                <a:cubicBezTo>
                  <a:pt x="1735723" y="167547"/>
                  <a:pt x="2027715" y="194943"/>
                  <a:pt x="2320927" y="163517"/>
                </a:cubicBezTo>
                <a:cubicBezTo>
                  <a:pt x="2335563" y="161905"/>
                  <a:pt x="2352239" y="156669"/>
                  <a:pt x="2364438" y="161905"/>
                </a:cubicBezTo>
                <a:cubicBezTo>
                  <a:pt x="2506776" y="220729"/>
                  <a:pt x="2662121" y="178424"/>
                  <a:pt x="2809744" y="215490"/>
                </a:cubicBezTo>
                <a:cubicBezTo>
                  <a:pt x="2771925" y="358517"/>
                  <a:pt x="2609662" y="346832"/>
                  <a:pt x="2518162" y="445944"/>
                </a:cubicBezTo>
                <a:cubicBezTo>
                  <a:pt x="2667409" y="485424"/>
                  <a:pt x="2801610" y="525312"/>
                  <a:pt x="2937846" y="555124"/>
                </a:cubicBezTo>
                <a:cubicBezTo>
                  <a:pt x="3082216" y="586550"/>
                  <a:pt x="3204622" y="671561"/>
                  <a:pt x="3345734" y="709433"/>
                </a:cubicBezTo>
                <a:cubicBezTo>
                  <a:pt x="3375832" y="717492"/>
                  <a:pt x="3412025" y="745693"/>
                  <a:pt x="3422598" y="773089"/>
                </a:cubicBezTo>
                <a:cubicBezTo>
                  <a:pt x="3456757" y="861726"/>
                  <a:pt x="4138745" y="1110310"/>
                  <a:pt x="4058225" y="1189273"/>
                </a:cubicBezTo>
                <a:cubicBezTo>
                  <a:pt x="4024878" y="1221909"/>
                  <a:pt x="3981773" y="1245276"/>
                  <a:pt x="3936629" y="1277508"/>
                </a:cubicBezTo>
                <a:cubicBezTo>
                  <a:pt x="4004547" y="1338344"/>
                  <a:pt x="4080998" y="1364935"/>
                  <a:pt x="4162334" y="1383065"/>
                </a:cubicBezTo>
                <a:cubicBezTo>
                  <a:pt x="4186736" y="1388705"/>
                  <a:pt x="4210728" y="1399986"/>
                  <a:pt x="4213168" y="1427383"/>
                </a:cubicBezTo>
                <a:cubicBezTo>
                  <a:pt x="4215607" y="1455987"/>
                  <a:pt x="4190800" y="1467266"/>
                  <a:pt x="4170061" y="1480564"/>
                </a:cubicBezTo>
                <a:cubicBezTo>
                  <a:pt x="4141188" y="1499095"/>
                  <a:pt x="4113127" y="1515214"/>
                  <a:pt x="4076527" y="1517630"/>
                </a:cubicBezTo>
                <a:cubicBezTo>
                  <a:pt x="4016337" y="1521257"/>
                  <a:pt x="3987466" y="1572826"/>
                  <a:pt x="3952493" y="1611502"/>
                </a:cubicBezTo>
                <a:cubicBezTo>
                  <a:pt x="3932973" y="1633259"/>
                  <a:pt x="3923211" y="1677172"/>
                  <a:pt x="3957370" y="1684828"/>
                </a:cubicBezTo>
                <a:cubicBezTo>
                  <a:pt x="4039518" y="1703363"/>
                  <a:pt x="4033011" y="1756946"/>
                  <a:pt x="4030981" y="1817782"/>
                </a:cubicBezTo>
                <a:cubicBezTo>
                  <a:pt x="4028133" y="1893124"/>
                  <a:pt x="3979737" y="1927770"/>
                  <a:pt x="3920363" y="1956780"/>
                </a:cubicBezTo>
                <a:cubicBezTo>
                  <a:pt x="3900029" y="1966851"/>
                  <a:pt x="3871158" y="1966449"/>
                  <a:pt x="3863429" y="1997874"/>
                </a:cubicBezTo>
                <a:cubicBezTo>
                  <a:pt x="3896777" y="2027688"/>
                  <a:pt x="3937444" y="2003517"/>
                  <a:pt x="3973233" y="2011975"/>
                </a:cubicBezTo>
                <a:cubicBezTo>
                  <a:pt x="4002918" y="2018824"/>
                  <a:pt x="4052127" y="2015199"/>
                  <a:pt x="4011458" y="2069991"/>
                </a:cubicBezTo>
                <a:cubicBezTo>
                  <a:pt x="3999664" y="2085704"/>
                  <a:pt x="4013491" y="2097792"/>
                  <a:pt x="4028540" y="2099000"/>
                </a:cubicBezTo>
                <a:cubicBezTo>
                  <a:pt x="4148913" y="2111489"/>
                  <a:pt x="4093606" y="2222285"/>
                  <a:pt x="4132241" y="2280703"/>
                </a:cubicBezTo>
                <a:cubicBezTo>
                  <a:pt x="4142812" y="2296818"/>
                  <a:pt x="4131425" y="2324618"/>
                  <a:pt x="4114752" y="2331466"/>
                </a:cubicBezTo>
                <a:cubicBezTo>
                  <a:pt x="4008205" y="2376592"/>
                  <a:pt x="3993565" y="2484163"/>
                  <a:pt x="3941916" y="2576828"/>
                </a:cubicBezTo>
                <a:cubicBezTo>
                  <a:pt x="3998039" y="2613488"/>
                  <a:pt x="4065138" y="2621547"/>
                  <a:pt x="4125732" y="2645318"/>
                </a:cubicBezTo>
                <a:cubicBezTo>
                  <a:pt x="4188768" y="2670298"/>
                  <a:pt x="4188768" y="2688831"/>
                  <a:pt x="4136714" y="2761349"/>
                </a:cubicBezTo>
                <a:cubicBezTo>
                  <a:pt x="4272135" y="2777064"/>
                  <a:pt x="4272135" y="2777064"/>
                  <a:pt x="4230249" y="2891080"/>
                </a:cubicBezTo>
                <a:cubicBezTo>
                  <a:pt x="4343713" y="2901557"/>
                  <a:pt x="4418537" y="2955542"/>
                  <a:pt x="4436023" y="3073591"/>
                </a:cubicBezTo>
                <a:cubicBezTo>
                  <a:pt x="4444564" y="3130800"/>
                  <a:pt x="4495804" y="3157792"/>
                  <a:pt x="4552738" y="3196068"/>
                </a:cubicBezTo>
                <a:cubicBezTo>
                  <a:pt x="4481978" y="3233136"/>
                  <a:pt x="4433989" y="3310489"/>
                  <a:pt x="4351436" y="3228700"/>
                </a:cubicBezTo>
                <a:cubicBezTo>
                  <a:pt x="4321344" y="3198888"/>
                  <a:pt x="4324186" y="3236761"/>
                  <a:pt x="4320122" y="3247637"/>
                </a:cubicBezTo>
                <a:cubicBezTo>
                  <a:pt x="4310364" y="3274227"/>
                  <a:pt x="4330695" y="3291956"/>
                  <a:pt x="4344116" y="3312099"/>
                </a:cubicBezTo>
                <a:cubicBezTo>
                  <a:pt x="4357130" y="3332244"/>
                  <a:pt x="4372586" y="3353596"/>
                  <a:pt x="4376244" y="3376163"/>
                </a:cubicBezTo>
                <a:cubicBezTo>
                  <a:pt x="4378682" y="3391874"/>
                  <a:pt x="4366890" y="3414835"/>
                  <a:pt x="4353877" y="3426522"/>
                </a:cubicBezTo>
                <a:cubicBezTo>
                  <a:pt x="4285554" y="3488163"/>
                  <a:pt x="4326221" y="3626757"/>
                  <a:pt x="4196898" y="3644486"/>
                </a:cubicBezTo>
                <a:cubicBezTo>
                  <a:pt x="4138745" y="3652541"/>
                  <a:pt x="4110687" y="3703306"/>
                  <a:pt x="4067986" y="3731106"/>
                </a:cubicBezTo>
                <a:cubicBezTo>
                  <a:pt x="3919551" y="3828201"/>
                  <a:pt x="3820322" y="3953097"/>
                  <a:pt x="3774370" y="4124729"/>
                </a:cubicBezTo>
                <a:cubicBezTo>
                  <a:pt x="3761764" y="4172269"/>
                  <a:pt x="3713368" y="4210546"/>
                  <a:pt x="3682054" y="4252444"/>
                </a:cubicBezTo>
                <a:cubicBezTo>
                  <a:pt x="3697103" y="4283064"/>
                  <a:pt x="3779250" y="4216990"/>
                  <a:pt x="3750377" y="4297567"/>
                </a:cubicBezTo>
                <a:cubicBezTo>
                  <a:pt x="3728417" y="4358002"/>
                  <a:pt x="3672294" y="4395470"/>
                  <a:pt x="3619425" y="4431328"/>
                </a:cubicBezTo>
                <a:cubicBezTo>
                  <a:pt x="3559239" y="4472019"/>
                  <a:pt x="3492545" y="4504653"/>
                  <a:pt x="3465296" y="4579993"/>
                </a:cubicBezTo>
                <a:cubicBezTo>
                  <a:pt x="3459603" y="4596110"/>
                  <a:pt x="3441305" y="4613031"/>
                  <a:pt x="3425038" y="4619479"/>
                </a:cubicBezTo>
                <a:cubicBezTo>
                  <a:pt x="2576720" y="5945389"/>
                  <a:pt x="488463" y="5954251"/>
                  <a:pt x="247714" y="5944983"/>
                </a:cubicBezTo>
                <a:cubicBezTo>
                  <a:pt x="174818" y="5942062"/>
                  <a:pt x="102913" y="5934760"/>
                  <a:pt x="31834" y="5923857"/>
                </a:cubicBezTo>
                <a:lnTo>
                  <a:pt x="0" y="591740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Vanmoof Reviews | ElectricBikeReview.com">
            <a:extLst>
              <a:ext uri="{FF2B5EF4-FFF2-40B4-BE49-F238E27FC236}">
                <a16:creationId xmlns:a16="http://schemas.microsoft.com/office/drawing/2014/main" id="{412ED895-6B60-61C3-0177-6BD2D666A0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63" r="29692" b="-1"/>
          <a:stretch/>
        </p:blipFill>
        <p:spPr bwMode="auto">
          <a:xfrm>
            <a:off x="8090712" y="-2"/>
            <a:ext cx="4101288" cy="4290182"/>
          </a:xfrm>
          <a:custGeom>
            <a:avLst/>
            <a:gdLst/>
            <a:ahLst/>
            <a:cxnLst/>
            <a:rect l="l" t="t" r="r" b="b"/>
            <a:pathLst>
              <a:path w="3538926" h="4290182">
                <a:moveTo>
                  <a:pt x="1370437" y="0"/>
                </a:moveTo>
                <a:lnTo>
                  <a:pt x="3538926" y="0"/>
                </a:lnTo>
                <a:lnTo>
                  <a:pt x="3538926" y="4256362"/>
                </a:lnTo>
                <a:lnTo>
                  <a:pt x="3455334" y="4273195"/>
                </a:lnTo>
                <a:cubicBezTo>
                  <a:pt x="3401009" y="4281478"/>
                  <a:pt x="3346052" y="4287025"/>
                  <a:pt x="3290337" y="4289244"/>
                </a:cubicBezTo>
                <a:cubicBezTo>
                  <a:pt x="3106332" y="4296285"/>
                  <a:pt x="1510274" y="4289552"/>
                  <a:pt x="861903" y="3282295"/>
                </a:cubicBezTo>
                <a:cubicBezTo>
                  <a:pt x="849470" y="3277397"/>
                  <a:pt x="835485" y="3264542"/>
                  <a:pt x="831133" y="3252299"/>
                </a:cubicBezTo>
                <a:cubicBezTo>
                  <a:pt x="810307" y="3195065"/>
                  <a:pt x="759333" y="3170274"/>
                  <a:pt x="713332" y="3139362"/>
                </a:cubicBezTo>
                <a:cubicBezTo>
                  <a:pt x="672925" y="3112122"/>
                  <a:pt x="630030" y="3083658"/>
                  <a:pt x="613246" y="3037747"/>
                </a:cubicBezTo>
                <a:cubicBezTo>
                  <a:pt x="591178" y="2976535"/>
                  <a:pt x="653963" y="3026730"/>
                  <a:pt x="665465" y="3003469"/>
                </a:cubicBezTo>
                <a:cubicBezTo>
                  <a:pt x="641532" y="2971640"/>
                  <a:pt x="604543" y="2942562"/>
                  <a:pt x="594908" y="2906447"/>
                </a:cubicBezTo>
                <a:cubicBezTo>
                  <a:pt x="559787" y="2776063"/>
                  <a:pt x="483946" y="2681183"/>
                  <a:pt x="370497" y="2607422"/>
                </a:cubicBezTo>
                <a:cubicBezTo>
                  <a:pt x="337860" y="2586304"/>
                  <a:pt x="316415" y="2547739"/>
                  <a:pt x="271969" y="2541620"/>
                </a:cubicBezTo>
                <a:cubicBezTo>
                  <a:pt x="173127" y="2528152"/>
                  <a:pt x="204209" y="2422866"/>
                  <a:pt x="151990" y="2376038"/>
                </a:cubicBezTo>
                <a:cubicBezTo>
                  <a:pt x="142044" y="2367161"/>
                  <a:pt x="133031" y="2349717"/>
                  <a:pt x="134895" y="2337782"/>
                </a:cubicBezTo>
                <a:cubicBezTo>
                  <a:pt x="137691" y="2320639"/>
                  <a:pt x="149504" y="2304419"/>
                  <a:pt x="159450" y="2289115"/>
                </a:cubicBezTo>
                <a:cubicBezTo>
                  <a:pt x="169707" y="2273813"/>
                  <a:pt x="185247" y="2260344"/>
                  <a:pt x="177788" y="2240145"/>
                </a:cubicBezTo>
                <a:cubicBezTo>
                  <a:pt x="174683" y="2231882"/>
                  <a:pt x="176855" y="2203112"/>
                  <a:pt x="153855" y="2225759"/>
                </a:cubicBezTo>
                <a:cubicBezTo>
                  <a:pt x="90759" y="2287892"/>
                  <a:pt x="54081" y="2229129"/>
                  <a:pt x="0" y="2200970"/>
                </a:cubicBezTo>
                <a:cubicBezTo>
                  <a:pt x="43514" y="2171892"/>
                  <a:pt x="82677" y="2151388"/>
                  <a:pt x="89205" y="2107927"/>
                </a:cubicBezTo>
                <a:cubicBezTo>
                  <a:pt x="102570" y="2018249"/>
                  <a:pt x="159758" y="1977237"/>
                  <a:pt x="246479" y="1969279"/>
                </a:cubicBezTo>
                <a:cubicBezTo>
                  <a:pt x="214465" y="1882663"/>
                  <a:pt x="214465" y="1882663"/>
                  <a:pt x="317968" y="1870725"/>
                </a:cubicBezTo>
                <a:cubicBezTo>
                  <a:pt x="278183" y="1815635"/>
                  <a:pt x="278183" y="1801556"/>
                  <a:pt x="326361" y="1782580"/>
                </a:cubicBezTo>
                <a:cubicBezTo>
                  <a:pt x="372673" y="1764521"/>
                  <a:pt x="423957" y="1758400"/>
                  <a:pt x="466852" y="1730550"/>
                </a:cubicBezTo>
                <a:cubicBezTo>
                  <a:pt x="427377" y="1660155"/>
                  <a:pt x="416187" y="1578436"/>
                  <a:pt x="334753" y="1544155"/>
                </a:cubicBezTo>
                <a:cubicBezTo>
                  <a:pt x="322010" y="1538952"/>
                  <a:pt x="313307" y="1517834"/>
                  <a:pt x="321386" y="1505592"/>
                </a:cubicBezTo>
                <a:cubicBezTo>
                  <a:pt x="350915" y="1461214"/>
                  <a:pt x="308644" y="1377045"/>
                  <a:pt x="400645" y="1367557"/>
                </a:cubicBezTo>
                <a:cubicBezTo>
                  <a:pt x="412147" y="1366640"/>
                  <a:pt x="422716" y="1357456"/>
                  <a:pt x="413701" y="1345520"/>
                </a:cubicBezTo>
                <a:cubicBezTo>
                  <a:pt x="382618" y="1303896"/>
                  <a:pt x="420228" y="1306649"/>
                  <a:pt x="442916" y="1301447"/>
                </a:cubicBezTo>
                <a:cubicBezTo>
                  <a:pt x="470270" y="1295021"/>
                  <a:pt x="501352" y="1313384"/>
                  <a:pt x="526840" y="1290735"/>
                </a:cubicBezTo>
                <a:cubicBezTo>
                  <a:pt x="520932" y="1266862"/>
                  <a:pt x="498866" y="1267167"/>
                  <a:pt x="483325" y="1259517"/>
                </a:cubicBezTo>
                <a:cubicBezTo>
                  <a:pt x="437945" y="1237479"/>
                  <a:pt x="400956" y="1211159"/>
                  <a:pt x="398780" y="1153924"/>
                </a:cubicBezTo>
                <a:cubicBezTo>
                  <a:pt x="397228" y="1107708"/>
                  <a:pt x="392254" y="1067003"/>
                  <a:pt x="455041" y="1052922"/>
                </a:cubicBezTo>
                <a:cubicBezTo>
                  <a:pt x="481149" y="1047106"/>
                  <a:pt x="473687" y="1013747"/>
                  <a:pt x="458768" y="997218"/>
                </a:cubicBezTo>
                <a:cubicBezTo>
                  <a:pt x="432038" y="967837"/>
                  <a:pt x="409972" y="928661"/>
                  <a:pt x="363968" y="925907"/>
                </a:cubicBezTo>
                <a:cubicBezTo>
                  <a:pt x="335995" y="924071"/>
                  <a:pt x="314548" y="911826"/>
                  <a:pt x="292481" y="897749"/>
                </a:cubicBezTo>
                <a:cubicBezTo>
                  <a:pt x="276630" y="887646"/>
                  <a:pt x="257670" y="879078"/>
                  <a:pt x="259533" y="857348"/>
                </a:cubicBezTo>
                <a:cubicBezTo>
                  <a:pt x="261399" y="836535"/>
                  <a:pt x="279736" y="827966"/>
                  <a:pt x="298387" y="823681"/>
                </a:cubicBezTo>
                <a:cubicBezTo>
                  <a:pt x="360552" y="809909"/>
                  <a:pt x="418983" y="789708"/>
                  <a:pt x="470893" y="743493"/>
                </a:cubicBezTo>
                <a:cubicBezTo>
                  <a:pt x="436390" y="719007"/>
                  <a:pt x="403444" y="701256"/>
                  <a:pt x="377957" y="676463"/>
                </a:cubicBezTo>
                <a:cubicBezTo>
                  <a:pt x="316415" y="616477"/>
                  <a:pt x="837660" y="427634"/>
                  <a:pt x="863768" y="360299"/>
                </a:cubicBezTo>
                <a:cubicBezTo>
                  <a:pt x="871849" y="339488"/>
                  <a:pt x="899511" y="318064"/>
                  <a:pt x="922515" y="311942"/>
                </a:cubicBezTo>
                <a:cubicBezTo>
                  <a:pt x="1030367" y="283171"/>
                  <a:pt x="1123922" y="218591"/>
                  <a:pt x="1234265" y="194718"/>
                </a:cubicBezTo>
                <a:cubicBezTo>
                  <a:pt x="1338390" y="172070"/>
                  <a:pt x="1440960" y="141768"/>
                  <a:pt x="1555030" y="111776"/>
                </a:cubicBezTo>
                <a:cubicBezTo>
                  <a:pt x="1520063" y="74130"/>
                  <a:pt x="1471575" y="57526"/>
                  <a:pt x="1428216" y="36752"/>
                </a:cubicBezTo>
                <a:close/>
              </a:path>
            </a:pathLst>
          </a:cu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87845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4" name="Rectangle 4106">
            <a:extLst>
              <a:ext uri="{FF2B5EF4-FFF2-40B4-BE49-F238E27FC236}">
                <a16:creationId xmlns:a16="http://schemas.microsoft.com/office/drawing/2014/main" id="{0D7B6173-1D58-48E2-83CF-37350F315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9" name="Rectangle 4108">
            <a:extLst>
              <a:ext uri="{FF2B5EF4-FFF2-40B4-BE49-F238E27FC236}">
                <a16:creationId xmlns:a16="http://schemas.microsoft.com/office/drawing/2014/main" id="{2F36CA75-CFBF-4844-B719-8FE9EBADA9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11" name="Rectangle 4110">
            <a:extLst>
              <a:ext uri="{FF2B5EF4-FFF2-40B4-BE49-F238E27FC236}">
                <a16:creationId xmlns:a16="http://schemas.microsoft.com/office/drawing/2014/main" id="{3D4A84B9-E564-4DD0-97F8-DBF1C460C2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13" name="Picture 4112">
            <a:extLst>
              <a:ext uri="{FF2B5EF4-FFF2-40B4-BE49-F238E27FC236}">
                <a16:creationId xmlns:a16="http://schemas.microsoft.com/office/drawing/2014/main" id="{4A599609-F5C2-4A0B-A992-913F814A63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  <p:sp>
        <p:nvSpPr>
          <p:cNvPr id="4115" name="Rectangle 4114">
            <a:extLst>
              <a:ext uri="{FF2B5EF4-FFF2-40B4-BE49-F238E27FC236}">
                <a16:creationId xmlns:a16="http://schemas.microsoft.com/office/drawing/2014/main" id="{102382E0-0A09-46AE-B955-B911CAFE7F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17" name="Rectangle 4116">
            <a:extLst>
              <a:ext uri="{FF2B5EF4-FFF2-40B4-BE49-F238E27FC236}">
                <a16:creationId xmlns:a16="http://schemas.microsoft.com/office/drawing/2014/main" id="{7DE75D4A-0965-4973-BE75-DECCAC9A9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102" name="Picture 6" descr="VanMoof onthult nieuwe VanMoof S5 en A5 elektrische fietsen | TechFi">
            <a:extLst>
              <a:ext uri="{FF2B5EF4-FFF2-40B4-BE49-F238E27FC236}">
                <a16:creationId xmlns:a16="http://schemas.microsoft.com/office/drawing/2014/main" id="{631FF6BA-B47A-8445-A176-B8EBBE9C2D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20" r="24380"/>
          <a:stretch/>
        </p:blipFill>
        <p:spPr bwMode="auto">
          <a:xfrm>
            <a:off x="20" y="10"/>
            <a:ext cx="6095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ylan van Baarle (@DylanvanBaarle) / Twitter">
            <a:extLst>
              <a:ext uri="{FF2B5EF4-FFF2-40B4-BE49-F238E27FC236}">
                <a16:creationId xmlns:a16="http://schemas.microsoft.com/office/drawing/2014/main" id="{49751DB2-41D8-E2F4-0469-5BD8133644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56" r="2410" b="-1"/>
          <a:stretch/>
        </p:blipFill>
        <p:spPr bwMode="auto">
          <a:xfrm>
            <a:off x="6096000" y="10"/>
            <a:ext cx="60960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F4AEA47-346F-944B-EBD6-3F4050A41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1965" y="552807"/>
            <a:ext cx="9801854" cy="2790331"/>
          </a:xfrm>
        </p:spPr>
        <p:txBody>
          <a:bodyPr anchor="b">
            <a:normAutofit/>
          </a:bodyPr>
          <a:lstStyle/>
          <a:p>
            <a:pPr algn="ctr"/>
            <a:r>
              <a:rPr lang="nl-NL" sz="4800" dirty="0">
                <a:highlight>
                  <a:srgbClr val="FFFF00"/>
                </a:highlight>
              </a:rPr>
              <a:t>VANMOOF</a:t>
            </a:r>
            <a:r>
              <a:rPr lang="nl-NL" sz="4800" dirty="0">
                <a:solidFill>
                  <a:srgbClr val="FFFFFF"/>
                </a:solidFill>
              </a:rPr>
              <a:t> X </a:t>
            </a:r>
            <a:r>
              <a:rPr lang="nl-NL" sz="4800" dirty="0">
                <a:solidFill>
                  <a:schemeClr val="bg1"/>
                </a:solidFill>
              </a:rPr>
              <a:t>VANBAARLE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A3210A9-C041-EF06-A2E1-2B8A1A7AE2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1966" y="3510476"/>
            <a:ext cx="9801854" cy="2456371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nl-NL" sz="2400" dirty="0">
                <a:solidFill>
                  <a:srgbClr val="FFFFFF"/>
                </a:solidFill>
              </a:rPr>
              <a:t>Stijlvol en efficiënt van A naar B</a:t>
            </a:r>
          </a:p>
          <a:p>
            <a:pPr marL="0" indent="0" algn="ctr">
              <a:buNone/>
            </a:pPr>
            <a:r>
              <a:rPr lang="nl-NL" sz="2400" dirty="0">
                <a:solidFill>
                  <a:srgbClr val="FFFFFF"/>
                </a:solidFill>
              </a:rPr>
              <a:t>Een eigen manier van rijden</a:t>
            </a:r>
          </a:p>
          <a:p>
            <a:pPr marL="0" indent="0" algn="ctr">
              <a:buNone/>
            </a:pPr>
            <a:r>
              <a:rPr lang="nl-NL" sz="2400" dirty="0">
                <a:solidFill>
                  <a:srgbClr val="FFFFFF"/>
                </a:solidFill>
              </a:rPr>
              <a:t>Minimalistisch en doel gericht </a:t>
            </a:r>
          </a:p>
          <a:p>
            <a:pPr marL="0" indent="0" algn="ctr">
              <a:buNone/>
            </a:pPr>
            <a:r>
              <a:rPr lang="nl-NL" sz="2400" dirty="0" err="1">
                <a:solidFill>
                  <a:srgbClr val="FFFFFF"/>
                </a:solidFill>
              </a:rPr>
              <a:t>Teamplayers</a:t>
            </a:r>
            <a:endParaRPr lang="nl-NL" sz="2400" dirty="0">
              <a:solidFill>
                <a:srgbClr val="FFFFFF"/>
              </a:solidFill>
            </a:endParaRPr>
          </a:p>
          <a:p>
            <a:pPr marL="0" indent="0" algn="ctr">
              <a:buNone/>
            </a:pPr>
            <a:endParaRPr lang="nl-NL" sz="1800" dirty="0">
              <a:solidFill>
                <a:srgbClr val="FFFFFF"/>
              </a:solidFill>
            </a:endParaRPr>
          </a:p>
          <a:p>
            <a:pPr marL="0" indent="0" algn="ctr">
              <a:buNone/>
            </a:pPr>
            <a:endParaRPr lang="nl-NL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6226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8" name="Rectangle 1037">
            <a:extLst>
              <a:ext uri="{FF2B5EF4-FFF2-40B4-BE49-F238E27FC236}">
                <a16:creationId xmlns:a16="http://schemas.microsoft.com/office/drawing/2014/main" id="{2DAA6C16-BF9B-4A3E-BC70-EE6015D4F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653C689-A56B-8B68-91B8-288072515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69978"/>
            <a:ext cx="4391024" cy="1173700"/>
          </a:xfrm>
        </p:spPr>
        <p:txBody>
          <a:bodyPr anchor="t">
            <a:normAutofit fontScale="90000"/>
          </a:bodyPr>
          <a:lstStyle/>
          <a:p>
            <a:pPr algn="ctr"/>
            <a:r>
              <a:rPr lang="nl-NL" sz="3700" dirty="0">
                <a:solidFill>
                  <a:schemeClr val="bg1"/>
                </a:solidFill>
              </a:rPr>
              <a:t>De ronde van Vlaanderen</a:t>
            </a:r>
            <a:br>
              <a:rPr lang="nl-NL" sz="3700" dirty="0">
                <a:solidFill>
                  <a:schemeClr val="bg1"/>
                </a:solidFill>
              </a:rPr>
            </a:br>
            <a:r>
              <a:rPr lang="nl-NL" sz="1600" dirty="0">
                <a:solidFill>
                  <a:schemeClr val="bg1"/>
                </a:solidFill>
              </a:rPr>
              <a:t>zondag 2 april</a:t>
            </a:r>
          </a:p>
        </p:txBody>
      </p:sp>
      <p:pic>
        <p:nvPicPr>
          <p:cNvPr id="1026" name="Picture 2" descr="Van der Poel wint weer de Ronde van Vlaanderen na zinderende ontknoping">
            <a:extLst>
              <a:ext uri="{FF2B5EF4-FFF2-40B4-BE49-F238E27FC236}">
                <a16:creationId xmlns:a16="http://schemas.microsoft.com/office/drawing/2014/main" id="{B7674481-90F1-D73B-F918-34B8EFB7C3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8" r="1" b="5473"/>
          <a:stretch/>
        </p:blipFill>
        <p:spPr bwMode="auto">
          <a:xfrm>
            <a:off x="6" y="-1"/>
            <a:ext cx="6000749" cy="3911828"/>
          </a:xfrm>
          <a:custGeom>
            <a:avLst/>
            <a:gdLst/>
            <a:ahLst/>
            <a:cxnLst/>
            <a:rect l="l" t="t" r="r" b="b"/>
            <a:pathLst>
              <a:path w="6000749" h="3911828">
                <a:moveTo>
                  <a:pt x="0" y="0"/>
                </a:moveTo>
                <a:lnTo>
                  <a:pt x="6000749" y="0"/>
                </a:lnTo>
                <a:lnTo>
                  <a:pt x="6000749" y="3767827"/>
                </a:lnTo>
                <a:lnTo>
                  <a:pt x="5572124" y="3740378"/>
                </a:lnTo>
                <a:lnTo>
                  <a:pt x="0" y="391182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e Ronde — studio 13">
            <a:extLst>
              <a:ext uri="{FF2B5EF4-FFF2-40B4-BE49-F238E27FC236}">
                <a16:creationId xmlns:a16="http://schemas.microsoft.com/office/drawing/2014/main" id="{6D075BC9-C451-A550-7988-6190F83A9E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41" t="9586" r="20036" b="24250"/>
          <a:stretch/>
        </p:blipFill>
        <p:spPr bwMode="auto">
          <a:xfrm>
            <a:off x="7399867" y="-1"/>
            <a:ext cx="3589866" cy="3988028"/>
          </a:xfrm>
          <a:custGeom>
            <a:avLst/>
            <a:gdLst/>
            <a:ahLst/>
            <a:cxnLst/>
            <a:rect l="l" t="t" r="r" b="b"/>
            <a:pathLst>
              <a:path w="6000750" h="3988028">
                <a:moveTo>
                  <a:pt x="0" y="0"/>
                </a:moveTo>
                <a:lnTo>
                  <a:pt x="6000750" y="0"/>
                </a:lnTo>
                <a:lnTo>
                  <a:pt x="6000750" y="797153"/>
                </a:lnTo>
                <a:lnTo>
                  <a:pt x="6000750" y="2634343"/>
                </a:lnTo>
                <a:lnTo>
                  <a:pt x="6000750" y="3911828"/>
                </a:lnTo>
                <a:lnTo>
                  <a:pt x="3248025" y="3988028"/>
                </a:lnTo>
                <a:lnTo>
                  <a:pt x="0" y="378002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40" name="Group 1039">
            <a:extLst>
              <a:ext uri="{FF2B5EF4-FFF2-40B4-BE49-F238E27FC236}">
                <a16:creationId xmlns:a16="http://schemas.microsoft.com/office/drawing/2014/main" id="{A4AE1828-51FD-4AD7-BCF6-9AF5C696CE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1041" name="Freeform: Shape 1040">
              <a:extLst>
                <a:ext uri="{FF2B5EF4-FFF2-40B4-BE49-F238E27FC236}">
                  <a16:creationId xmlns:a16="http://schemas.microsoft.com/office/drawing/2014/main" id="{8542C7CD-02BE-4ADE-8D2F-DFB759D71A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42" name="Freeform: Shape 1041">
              <a:extLst>
                <a:ext uri="{FF2B5EF4-FFF2-40B4-BE49-F238E27FC236}">
                  <a16:creationId xmlns:a16="http://schemas.microsoft.com/office/drawing/2014/main" id="{840A04EE-8E37-4C28-B09B-A9593A4AAB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4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B7DD87E-C3F5-C4F0-A43B-BA84F77353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4201" y="4766267"/>
            <a:ext cx="5692774" cy="1312800"/>
          </a:xfrm>
        </p:spPr>
        <p:txBody>
          <a:bodyPr>
            <a:normAutofit lnSpcReduction="10000"/>
          </a:bodyPr>
          <a:lstStyle/>
          <a:p>
            <a:r>
              <a:rPr lang="nl-NL" sz="2400" dirty="0">
                <a:solidFill>
                  <a:schemeClr val="bg1">
                    <a:alpha val="80000"/>
                  </a:schemeClr>
                </a:solidFill>
              </a:rPr>
              <a:t>Het tweede monument</a:t>
            </a:r>
          </a:p>
          <a:p>
            <a:r>
              <a:rPr lang="nl-NL" sz="2400" dirty="0">
                <a:solidFill>
                  <a:schemeClr val="bg1">
                    <a:alpha val="80000"/>
                  </a:schemeClr>
                </a:solidFill>
              </a:rPr>
              <a:t>Het doel van het seizoen </a:t>
            </a:r>
          </a:p>
          <a:p>
            <a:r>
              <a:rPr lang="nl-NL" sz="2400" dirty="0">
                <a:solidFill>
                  <a:schemeClr val="bg1">
                    <a:alpha val="80000"/>
                  </a:schemeClr>
                </a:solidFill>
              </a:rPr>
              <a:t>Samen winnen</a:t>
            </a:r>
          </a:p>
          <a:p>
            <a:endParaRPr lang="nl-NL" sz="2400" dirty="0">
              <a:solidFill>
                <a:schemeClr val="bg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5857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0" name="Rectangle 5169">
            <a:extLst>
              <a:ext uri="{FF2B5EF4-FFF2-40B4-BE49-F238E27FC236}">
                <a16:creationId xmlns:a16="http://schemas.microsoft.com/office/drawing/2014/main" id="{4585881B-0E59-429C-BDFD-2DD5F4822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811F76F-0DD9-6E5A-4CEE-D9459ED44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428000"/>
            <a:ext cx="6143626" cy="1400400"/>
          </a:xfrm>
        </p:spPr>
        <p:txBody>
          <a:bodyPr vert="horz" wrap="square" lIns="91440" tIns="45720" rIns="91440" bIns="45720" rtlCol="0" anchor="b">
            <a:normAutofit/>
          </a:bodyPr>
          <a:lstStyle/>
          <a:p>
            <a:r>
              <a:rPr lang="en-US" sz="5600" dirty="0">
                <a:solidFill>
                  <a:schemeClr val="bg1"/>
                </a:solidFill>
              </a:rPr>
              <a:t>Digital content</a:t>
            </a:r>
          </a:p>
        </p:txBody>
      </p:sp>
      <p:sp>
        <p:nvSpPr>
          <p:cNvPr id="5126" name="Content Placeholder 5125">
            <a:extLst>
              <a:ext uri="{FF2B5EF4-FFF2-40B4-BE49-F238E27FC236}">
                <a16:creationId xmlns:a16="http://schemas.microsoft.com/office/drawing/2014/main" id="{23238F9F-FFF5-A914-EDA7-10508A2B3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7473" y="3764317"/>
            <a:ext cx="3702023" cy="1017896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2400" dirty="0">
                <a:solidFill>
                  <a:schemeClr val="bg1"/>
                </a:solidFill>
              </a:rPr>
              <a:t>“it doesn’t have to be hard”</a:t>
            </a:r>
          </a:p>
        </p:txBody>
      </p:sp>
      <p:grpSp>
        <p:nvGrpSpPr>
          <p:cNvPr id="5172" name="Group 5171">
            <a:extLst>
              <a:ext uri="{FF2B5EF4-FFF2-40B4-BE49-F238E27FC236}">
                <a16:creationId xmlns:a16="http://schemas.microsoft.com/office/drawing/2014/main" id="{FBC8B6C8-85BC-486C-8279-C77598FA85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"/>
            <a:ext cx="12192000" cy="4286159"/>
            <a:chOff x="0" y="1"/>
            <a:chExt cx="12192000" cy="4286159"/>
          </a:xfrm>
          <a:effectLst>
            <a:outerShdw blurRad="381000" dir="5400000" algn="ctr" rotWithShape="0">
              <a:srgbClr val="000000">
                <a:alpha val="10000"/>
              </a:srgbClr>
            </a:outerShdw>
          </a:effectLst>
        </p:grpSpPr>
        <p:grpSp>
          <p:nvGrpSpPr>
            <p:cNvPr id="5173" name="Group 5172">
              <a:extLst>
                <a:ext uri="{FF2B5EF4-FFF2-40B4-BE49-F238E27FC236}">
                  <a16:creationId xmlns:a16="http://schemas.microsoft.com/office/drawing/2014/main" id="{1DC4F95D-FA96-470C-B751-EAF07E4128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1"/>
              <a:ext cx="12192000" cy="4000975"/>
              <a:chOff x="0" y="1"/>
              <a:chExt cx="12192000" cy="4000975"/>
            </a:xfrm>
          </p:grpSpPr>
          <p:sp>
            <p:nvSpPr>
              <p:cNvPr id="5177" name="Freeform: Shape 5176">
                <a:extLst>
                  <a:ext uri="{FF2B5EF4-FFF2-40B4-BE49-F238E27FC236}">
                    <a16:creationId xmlns:a16="http://schemas.microsoft.com/office/drawing/2014/main" id="{0ECC3741-3F28-4907-8CBC-95D7F0C0E93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1"/>
                <a:ext cx="12192000" cy="4000975"/>
              </a:xfrm>
              <a:custGeom>
                <a:avLst/>
                <a:gdLst>
                  <a:gd name="connsiteX0" fmla="*/ 0 w 12192000"/>
                  <a:gd name="connsiteY0" fmla="*/ 0 h 4000975"/>
                  <a:gd name="connsiteX1" fmla="*/ 12192000 w 12192000"/>
                  <a:gd name="connsiteY1" fmla="*/ 0 h 4000975"/>
                  <a:gd name="connsiteX2" fmla="*/ 12192000 w 12192000"/>
                  <a:gd name="connsiteY2" fmla="*/ 4000975 h 4000975"/>
                  <a:gd name="connsiteX3" fmla="*/ 4591050 w 12192000"/>
                  <a:gd name="connsiteY3" fmla="*/ 3848100 h 4000975"/>
                  <a:gd name="connsiteX4" fmla="*/ 0 w 12192000"/>
                  <a:gd name="connsiteY4" fmla="*/ 3999921 h 400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92000" h="4000975">
                    <a:moveTo>
                      <a:pt x="0" y="0"/>
                    </a:moveTo>
                    <a:lnTo>
                      <a:pt x="12192000" y="0"/>
                    </a:lnTo>
                    <a:lnTo>
                      <a:pt x="12192000" y="4000975"/>
                    </a:lnTo>
                    <a:lnTo>
                      <a:pt x="4591050" y="3848100"/>
                    </a:lnTo>
                    <a:lnTo>
                      <a:pt x="0" y="3999921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78" name="Freeform: Shape 5177">
                <a:extLst>
                  <a:ext uri="{FF2B5EF4-FFF2-40B4-BE49-F238E27FC236}">
                    <a16:creationId xmlns:a16="http://schemas.microsoft.com/office/drawing/2014/main" id="{D46E1CFB-1A5D-4F0F-9CD8-236B43944F7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1"/>
                <a:ext cx="12192000" cy="4000975"/>
              </a:xfrm>
              <a:custGeom>
                <a:avLst/>
                <a:gdLst>
                  <a:gd name="connsiteX0" fmla="*/ 0 w 12192000"/>
                  <a:gd name="connsiteY0" fmla="*/ 0 h 4000975"/>
                  <a:gd name="connsiteX1" fmla="*/ 12192000 w 12192000"/>
                  <a:gd name="connsiteY1" fmla="*/ 0 h 4000975"/>
                  <a:gd name="connsiteX2" fmla="*/ 12192000 w 12192000"/>
                  <a:gd name="connsiteY2" fmla="*/ 4000975 h 4000975"/>
                  <a:gd name="connsiteX3" fmla="*/ 4591050 w 12192000"/>
                  <a:gd name="connsiteY3" fmla="*/ 3848100 h 4000975"/>
                  <a:gd name="connsiteX4" fmla="*/ 0 w 12192000"/>
                  <a:gd name="connsiteY4" fmla="*/ 3999921 h 400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92000" h="4000975">
                    <a:moveTo>
                      <a:pt x="0" y="0"/>
                    </a:moveTo>
                    <a:lnTo>
                      <a:pt x="12192000" y="0"/>
                    </a:lnTo>
                    <a:lnTo>
                      <a:pt x="12192000" y="4000975"/>
                    </a:lnTo>
                    <a:lnTo>
                      <a:pt x="4591050" y="3848100"/>
                    </a:lnTo>
                    <a:lnTo>
                      <a:pt x="0" y="3999921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5174" name="Group 5173">
              <a:extLst>
                <a:ext uri="{FF2B5EF4-FFF2-40B4-BE49-F238E27FC236}">
                  <a16:creationId xmlns:a16="http://schemas.microsoft.com/office/drawing/2014/main" id="{2BFE2EBC-CCDF-40EE-A38F-E6906B2DD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3528992"/>
              <a:ext cx="12192000" cy="757168"/>
              <a:chOff x="0" y="2959818"/>
              <a:chExt cx="12192000" cy="757168"/>
            </a:xfrm>
          </p:grpSpPr>
          <p:sp>
            <p:nvSpPr>
              <p:cNvPr id="5175" name="Freeform: Shape 5174">
                <a:extLst>
                  <a:ext uri="{FF2B5EF4-FFF2-40B4-BE49-F238E27FC236}">
                    <a16:creationId xmlns:a16="http://schemas.microsoft.com/office/drawing/2014/main" id="{56F7036C-9A80-41D1-9B21-EB35C93A5F1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2959818"/>
                <a:ext cx="12192000" cy="757168"/>
              </a:xfrm>
              <a:custGeom>
                <a:avLst/>
                <a:gdLst>
                  <a:gd name="connsiteX0" fmla="*/ 0 w 12192000"/>
                  <a:gd name="connsiteY0" fmla="*/ 0 h 757168"/>
                  <a:gd name="connsiteX1" fmla="*/ 41653 w 12192000"/>
                  <a:gd name="connsiteY1" fmla="*/ 6945 h 757168"/>
                  <a:gd name="connsiteX2" fmla="*/ 81317 w 12192000"/>
                  <a:gd name="connsiteY2" fmla="*/ 15509 h 757168"/>
                  <a:gd name="connsiteX3" fmla="*/ 114150 w 12192000"/>
                  <a:gd name="connsiteY3" fmla="*/ 28105 h 757168"/>
                  <a:gd name="connsiteX4" fmla="*/ 214865 w 12192000"/>
                  <a:gd name="connsiteY4" fmla="*/ 58374 h 757168"/>
                  <a:gd name="connsiteX5" fmla="*/ 299237 w 12192000"/>
                  <a:gd name="connsiteY5" fmla="*/ 63560 h 757168"/>
                  <a:gd name="connsiteX6" fmla="*/ 415570 w 12192000"/>
                  <a:gd name="connsiteY6" fmla="*/ 83774 h 757168"/>
                  <a:gd name="connsiteX7" fmla="*/ 633210 w 12192000"/>
                  <a:gd name="connsiteY7" fmla="*/ 109108 h 757168"/>
                  <a:gd name="connsiteX8" fmla="*/ 677567 w 12192000"/>
                  <a:gd name="connsiteY8" fmla="*/ 119446 h 757168"/>
                  <a:gd name="connsiteX9" fmla="*/ 946429 w 12192000"/>
                  <a:gd name="connsiteY9" fmla="*/ 171502 h 757168"/>
                  <a:gd name="connsiteX10" fmla="*/ 1163367 w 12192000"/>
                  <a:gd name="connsiteY10" fmla="*/ 182106 h 757168"/>
                  <a:gd name="connsiteX11" fmla="*/ 1180337 w 12192000"/>
                  <a:gd name="connsiteY11" fmla="*/ 181279 h 757168"/>
                  <a:gd name="connsiteX12" fmla="*/ 1263939 w 12192000"/>
                  <a:gd name="connsiteY12" fmla="*/ 173070 h 757168"/>
                  <a:gd name="connsiteX13" fmla="*/ 1392213 w 12192000"/>
                  <a:gd name="connsiteY13" fmla="*/ 183225 h 757168"/>
                  <a:gd name="connsiteX14" fmla="*/ 1479752 w 12192000"/>
                  <a:gd name="connsiteY14" fmla="*/ 205174 h 757168"/>
                  <a:gd name="connsiteX15" fmla="*/ 1589813 w 12192000"/>
                  <a:gd name="connsiteY15" fmla="*/ 211706 h 757168"/>
                  <a:gd name="connsiteX16" fmla="*/ 1716264 w 12192000"/>
                  <a:gd name="connsiteY16" fmla="*/ 207459 h 757168"/>
                  <a:gd name="connsiteX17" fmla="*/ 1772900 w 12192000"/>
                  <a:gd name="connsiteY17" fmla="*/ 208137 h 757168"/>
                  <a:gd name="connsiteX18" fmla="*/ 1929319 w 12192000"/>
                  <a:gd name="connsiteY18" fmla="*/ 193822 h 757168"/>
                  <a:gd name="connsiteX19" fmla="*/ 2021514 w 12192000"/>
                  <a:gd name="connsiteY19" fmla="*/ 204186 h 757168"/>
                  <a:gd name="connsiteX20" fmla="*/ 2111753 w 12192000"/>
                  <a:gd name="connsiteY20" fmla="*/ 223797 h 757168"/>
                  <a:gd name="connsiteX21" fmla="*/ 2169356 w 12192000"/>
                  <a:gd name="connsiteY21" fmla="*/ 241125 h 757168"/>
                  <a:gd name="connsiteX22" fmla="*/ 2286638 w 12192000"/>
                  <a:gd name="connsiteY22" fmla="*/ 257382 h 757168"/>
                  <a:gd name="connsiteX23" fmla="*/ 2308368 w 12192000"/>
                  <a:gd name="connsiteY23" fmla="*/ 256995 h 757168"/>
                  <a:gd name="connsiteX24" fmla="*/ 2660621 w 12192000"/>
                  <a:gd name="connsiteY24" fmla="*/ 262863 h 757168"/>
                  <a:gd name="connsiteX25" fmla="*/ 2801134 w 12192000"/>
                  <a:gd name="connsiteY25" fmla="*/ 250006 h 757168"/>
                  <a:gd name="connsiteX26" fmla="*/ 2830994 w 12192000"/>
                  <a:gd name="connsiteY26" fmla="*/ 249091 h 757168"/>
                  <a:gd name="connsiteX27" fmla="*/ 3129084 w 12192000"/>
                  <a:gd name="connsiteY27" fmla="*/ 242009 h 757168"/>
                  <a:gd name="connsiteX28" fmla="*/ 3162162 w 12192000"/>
                  <a:gd name="connsiteY28" fmla="*/ 242789 h 757168"/>
                  <a:gd name="connsiteX29" fmla="*/ 3254072 w 12192000"/>
                  <a:gd name="connsiteY29" fmla="*/ 251612 h 757168"/>
                  <a:gd name="connsiteX30" fmla="*/ 3473491 w 12192000"/>
                  <a:gd name="connsiteY30" fmla="*/ 221903 h 757168"/>
                  <a:gd name="connsiteX31" fmla="*/ 3691860 w 12192000"/>
                  <a:gd name="connsiteY31" fmla="*/ 219228 h 757168"/>
                  <a:gd name="connsiteX32" fmla="*/ 3811494 w 12192000"/>
                  <a:gd name="connsiteY32" fmla="*/ 225691 h 757168"/>
                  <a:gd name="connsiteX33" fmla="*/ 3897533 w 12192000"/>
                  <a:gd name="connsiteY33" fmla="*/ 220087 h 757168"/>
                  <a:gd name="connsiteX34" fmla="*/ 4109430 w 12192000"/>
                  <a:gd name="connsiteY34" fmla="*/ 200477 h 757168"/>
                  <a:gd name="connsiteX35" fmla="*/ 4208772 w 12192000"/>
                  <a:gd name="connsiteY35" fmla="*/ 200914 h 757168"/>
                  <a:gd name="connsiteX36" fmla="*/ 4314641 w 12192000"/>
                  <a:gd name="connsiteY36" fmla="*/ 196159 h 757168"/>
                  <a:gd name="connsiteX37" fmla="*/ 4577622 w 12192000"/>
                  <a:gd name="connsiteY37" fmla="*/ 163774 h 757168"/>
                  <a:gd name="connsiteX38" fmla="*/ 4790345 w 12192000"/>
                  <a:gd name="connsiteY38" fmla="*/ 177592 h 757168"/>
                  <a:gd name="connsiteX39" fmla="*/ 4926164 w 12192000"/>
                  <a:gd name="connsiteY39" fmla="*/ 184139 h 757168"/>
                  <a:gd name="connsiteX40" fmla="*/ 5088812 w 12192000"/>
                  <a:gd name="connsiteY40" fmla="*/ 177401 h 757168"/>
                  <a:gd name="connsiteX41" fmla="*/ 5222466 w 12192000"/>
                  <a:gd name="connsiteY41" fmla="*/ 162082 h 757168"/>
                  <a:gd name="connsiteX42" fmla="*/ 5406528 w 12192000"/>
                  <a:gd name="connsiteY42" fmla="*/ 153987 h 757168"/>
                  <a:gd name="connsiteX43" fmla="*/ 5590716 w 12192000"/>
                  <a:gd name="connsiteY43" fmla="*/ 129490 h 757168"/>
                  <a:gd name="connsiteX44" fmla="*/ 5719429 w 12192000"/>
                  <a:gd name="connsiteY44" fmla="*/ 110099 h 757168"/>
                  <a:gd name="connsiteX45" fmla="*/ 5897895 w 12192000"/>
                  <a:gd name="connsiteY45" fmla="*/ 96368 h 757168"/>
                  <a:gd name="connsiteX46" fmla="*/ 6169957 w 12192000"/>
                  <a:gd name="connsiteY46" fmla="*/ 94411 h 757168"/>
                  <a:gd name="connsiteX47" fmla="*/ 6294827 w 12192000"/>
                  <a:gd name="connsiteY47" fmla="*/ 99236 h 757168"/>
                  <a:gd name="connsiteX48" fmla="*/ 6494261 w 12192000"/>
                  <a:gd name="connsiteY48" fmla="*/ 71724 h 757168"/>
                  <a:gd name="connsiteX49" fmla="*/ 6579627 w 12192000"/>
                  <a:gd name="connsiteY49" fmla="*/ 57883 h 757168"/>
                  <a:gd name="connsiteX50" fmla="*/ 6654800 w 12192000"/>
                  <a:gd name="connsiteY50" fmla="*/ 77086 h 757168"/>
                  <a:gd name="connsiteX51" fmla="*/ 6703059 w 12192000"/>
                  <a:gd name="connsiteY51" fmla="*/ 97166 h 757168"/>
                  <a:gd name="connsiteX52" fmla="*/ 6859445 w 12192000"/>
                  <a:gd name="connsiteY52" fmla="*/ 90481 h 757168"/>
                  <a:gd name="connsiteX53" fmla="*/ 7025414 w 12192000"/>
                  <a:gd name="connsiteY53" fmla="*/ 83536 h 757168"/>
                  <a:gd name="connsiteX54" fmla="*/ 7144137 w 12192000"/>
                  <a:gd name="connsiteY54" fmla="*/ 79264 h 757168"/>
                  <a:gd name="connsiteX55" fmla="*/ 7291235 w 12192000"/>
                  <a:gd name="connsiteY55" fmla="*/ 95367 h 757168"/>
                  <a:gd name="connsiteX56" fmla="*/ 7407395 w 12192000"/>
                  <a:gd name="connsiteY56" fmla="*/ 104888 h 757168"/>
                  <a:gd name="connsiteX57" fmla="*/ 7500837 w 12192000"/>
                  <a:gd name="connsiteY57" fmla="*/ 119515 h 757168"/>
                  <a:gd name="connsiteX58" fmla="*/ 7533567 w 12192000"/>
                  <a:gd name="connsiteY58" fmla="*/ 126955 h 757168"/>
                  <a:gd name="connsiteX59" fmla="*/ 7792910 w 12192000"/>
                  <a:gd name="connsiteY59" fmla="*/ 185188 h 757168"/>
                  <a:gd name="connsiteX60" fmla="*/ 8070699 w 12192000"/>
                  <a:gd name="connsiteY60" fmla="*/ 235423 h 757168"/>
                  <a:gd name="connsiteX61" fmla="*/ 8253177 w 12192000"/>
                  <a:gd name="connsiteY61" fmla="*/ 222473 h 757168"/>
                  <a:gd name="connsiteX62" fmla="*/ 8320683 w 12192000"/>
                  <a:gd name="connsiteY62" fmla="*/ 226393 h 757168"/>
                  <a:gd name="connsiteX63" fmla="*/ 8631438 w 12192000"/>
                  <a:gd name="connsiteY63" fmla="*/ 237528 h 757168"/>
                  <a:gd name="connsiteX64" fmla="*/ 8686410 w 12192000"/>
                  <a:gd name="connsiteY64" fmla="*/ 234877 h 757168"/>
                  <a:gd name="connsiteX65" fmla="*/ 8980658 w 12192000"/>
                  <a:gd name="connsiteY65" fmla="*/ 273001 h 757168"/>
                  <a:gd name="connsiteX66" fmla="*/ 9087625 w 12192000"/>
                  <a:gd name="connsiteY66" fmla="*/ 282423 h 757168"/>
                  <a:gd name="connsiteX67" fmla="*/ 9186017 w 12192000"/>
                  <a:gd name="connsiteY67" fmla="*/ 293875 h 757168"/>
                  <a:gd name="connsiteX68" fmla="*/ 9323931 w 12192000"/>
                  <a:gd name="connsiteY68" fmla="*/ 302628 h 757168"/>
                  <a:gd name="connsiteX69" fmla="*/ 9467213 w 12192000"/>
                  <a:gd name="connsiteY69" fmla="*/ 307275 h 757168"/>
                  <a:gd name="connsiteX70" fmla="*/ 9626826 w 12192000"/>
                  <a:gd name="connsiteY70" fmla="*/ 316213 h 757168"/>
                  <a:gd name="connsiteX71" fmla="*/ 9689696 w 12192000"/>
                  <a:gd name="connsiteY71" fmla="*/ 324467 h 757168"/>
                  <a:gd name="connsiteX72" fmla="*/ 9860526 w 12192000"/>
                  <a:gd name="connsiteY72" fmla="*/ 329986 h 757168"/>
                  <a:gd name="connsiteX73" fmla="*/ 9949775 w 12192000"/>
                  <a:gd name="connsiteY73" fmla="*/ 340386 h 757168"/>
                  <a:gd name="connsiteX74" fmla="*/ 10097252 w 12192000"/>
                  <a:gd name="connsiteY74" fmla="*/ 349262 h 757168"/>
                  <a:gd name="connsiteX75" fmla="*/ 10145261 w 12192000"/>
                  <a:gd name="connsiteY75" fmla="*/ 353113 h 757168"/>
                  <a:gd name="connsiteX76" fmla="*/ 10188159 w 12192000"/>
                  <a:gd name="connsiteY76" fmla="*/ 356124 h 757168"/>
                  <a:gd name="connsiteX77" fmla="*/ 10336144 w 12192000"/>
                  <a:gd name="connsiteY77" fmla="*/ 348235 h 757168"/>
                  <a:gd name="connsiteX78" fmla="*/ 10466847 w 12192000"/>
                  <a:gd name="connsiteY78" fmla="*/ 354131 h 757168"/>
                  <a:gd name="connsiteX79" fmla="*/ 10696514 w 12192000"/>
                  <a:gd name="connsiteY79" fmla="*/ 353575 h 757168"/>
                  <a:gd name="connsiteX80" fmla="*/ 10746932 w 12192000"/>
                  <a:gd name="connsiteY80" fmla="*/ 360606 h 757168"/>
                  <a:gd name="connsiteX81" fmla="*/ 10905388 w 12192000"/>
                  <a:gd name="connsiteY81" fmla="*/ 370627 h 757168"/>
                  <a:gd name="connsiteX82" fmla="*/ 10995602 w 12192000"/>
                  <a:gd name="connsiteY82" fmla="*/ 376691 h 757168"/>
                  <a:gd name="connsiteX83" fmla="*/ 11107647 w 12192000"/>
                  <a:gd name="connsiteY83" fmla="*/ 373405 h 757168"/>
                  <a:gd name="connsiteX84" fmla="*/ 11302440 w 12192000"/>
                  <a:gd name="connsiteY84" fmla="*/ 364156 h 757168"/>
                  <a:gd name="connsiteX85" fmla="*/ 11353613 w 12192000"/>
                  <a:gd name="connsiteY85" fmla="*/ 363785 h 757168"/>
                  <a:gd name="connsiteX86" fmla="*/ 11447323 w 12192000"/>
                  <a:gd name="connsiteY86" fmla="*/ 359346 h 757168"/>
                  <a:gd name="connsiteX87" fmla="*/ 11464292 w 12192000"/>
                  <a:gd name="connsiteY87" fmla="*/ 358519 h 757168"/>
                  <a:gd name="connsiteX88" fmla="*/ 11607560 w 12192000"/>
                  <a:gd name="connsiteY88" fmla="*/ 342370 h 757168"/>
                  <a:gd name="connsiteX89" fmla="*/ 11681426 w 12192000"/>
                  <a:gd name="connsiteY89" fmla="*/ 344335 h 757168"/>
                  <a:gd name="connsiteX90" fmla="*/ 11893565 w 12192000"/>
                  <a:gd name="connsiteY90" fmla="*/ 355261 h 757168"/>
                  <a:gd name="connsiteX91" fmla="*/ 11983290 w 12192000"/>
                  <a:gd name="connsiteY91" fmla="*/ 363588 h 757168"/>
                  <a:gd name="connsiteX92" fmla="*/ 12192000 w 12192000"/>
                  <a:gd name="connsiteY92" fmla="*/ 388018 h 757168"/>
                  <a:gd name="connsiteX93" fmla="*/ 12192000 w 12192000"/>
                  <a:gd name="connsiteY93" fmla="*/ 577115 h 757168"/>
                  <a:gd name="connsiteX94" fmla="*/ 12157329 w 12192000"/>
                  <a:gd name="connsiteY94" fmla="*/ 588862 h 757168"/>
                  <a:gd name="connsiteX95" fmla="*/ 12066948 w 12192000"/>
                  <a:gd name="connsiteY95" fmla="*/ 586034 h 757168"/>
                  <a:gd name="connsiteX96" fmla="*/ 11911344 w 12192000"/>
                  <a:gd name="connsiteY96" fmla="*/ 521599 h 757168"/>
                  <a:gd name="connsiteX97" fmla="*/ 11847823 w 12192000"/>
                  <a:gd name="connsiteY97" fmla="*/ 511785 h 757168"/>
                  <a:gd name="connsiteX98" fmla="*/ 11737547 w 12192000"/>
                  <a:gd name="connsiteY98" fmla="*/ 502380 h 757168"/>
                  <a:gd name="connsiteX99" fmla="*/ 11636052 w 12192000"/>
                  <a:gd name="connsiteY99" fmla="*/ 514993 h 757168"/>
                  <a:gd name="connsiteX100" fmla="*/ 11394706 w 12192000"/>
                  <a:gd name="connsiteY100" fmla="*/ 590867 h 757168"/>
                  <a:gd name="connsiteX101" fmla="*/ 11354978 w 12192000"/>
                  <a:gd name="connsiteY101" fmla="*/ 597561 h 757168"/>
                  <a:gd name="connsiteX102" fmla="*/ 11285306 w 12192000"/>
                  <a:gd name="connsiteY102" fmla="*/ 599825 h 757168"/>
                  <a:gd name="connsiteX103" fmla="*/ 11008528 w 12192000"/>
                  <a:gd name="connsiteY103" fmla="*/ 656670 h 757168"/>
                  <a:gd name="connsiteX104" fmla="*/ 10948735 w 12192000"/>
                  <a:gd name="connsiteY104" fmla="*/ 652964 h 757168"/>
                  <a:gd name="connsiteX105" fmla="*/ 10850698 w 12192000"/>
                  <a:gd name="connsiteY105" fmla="*/ 641721 h 757168"/>
                  <a:gd name="connsiteX106" fmla="*/ 10744026 w 12192000"/>
                  <a:gd name="connsiteY106" fmla="*/ 647769 h 757168"/>
                  <a:gd name="connsiteX107" fmla="*/ 10666160 w 12192000"/>
                  <a:gd name="connsiteY107" fmla="*/ 651891 h 757168"/>
                  <a:gd name="connsiteX108" fmla="*/ 10450521 w 12192000"/>
                  <a:gd name="connsiteY108" fmla="*/ 616552 h 757168"/>
                  <a:gd name="connsiteX109" fmla="*/ 10271192 w 12192000"/>
                  <a:gd name="connsiteY109" fmla="*/ 583498 h 757168"/>
                  <a:gd name="connsiteX110" fmla="*/ 10246067 w 12192000"/>
                  <a:gd name="connsiteY110" fmla="*/ 585423 h 757168"/>
                  <a:gd name="connsiteX111" fmla="*/ 10005027 w 12192000"/>
                  <a:gd name="connsiteY111" fmla="*/ 592252 h 757168"/>
                  <a:gd name="connsiteX112" fmla="*/ 9898681 w 12192000"/>
                  <a:gd name="connsiteY112" fmla="*/ 613195 h 757168"/>
                  <a:gd name="connsiteX113" fmla="*/ 9753225 w 12192000"/>
                  <a:gd name="connsiteY113" fmla="*/ 629038 h 757168"/>
                  <a:gd name="connsiteX114" fmla="*/ 9591376 w 12192000"/>
                  <a:gd name="connsiteY114" fmla="*/ 648601 h 757168"/>
                  <a:gd name="connsiteX115" fmla="*/ 9472860 w 12192000"/>
                  <a:gd name="connsiteY115" fmla="*/ 655936 h 757168"/>
                  <a:gd name="connsiteX116" fmla="*/ 9299788 w 12192000"/>
                  <a:gd name="connsiteY116" fmla="*/ 636945 h 757168"/>
                  <a:gd name="connsiteX117" fmla="*/ 9264605 w 12192000"/>
                  <a:gd name="connsiteY117" fmla="*/ 627087 h 757168"/>
                  <a:gd name="connsiteX118" fmla="*/ 8926435 w 12192000"/>
                  <a:gd name="connsiteY118" fmla="*/ 549269 h 757168"/>
                  <a:gd name="connsiteX119" fmla="*/ 8698934 w 12192000"/>
                  <a:gd name="connsiteY119" fmla="*/ 536583 h 757168"/>
                  <a:gd name="connsiteX120" fmla="*/ 8622862 w 12192000"/>
                  <a:gd name="connsiteY120" fmla="*/ 541563 h 757168"/>
                  <a:gd name="connsiteX121" fmla="*/ 8482784 w 12192000"/>
                  <a:gd name="connsiteY121" fmla="*/ 574094 h 757168"/>
                  <a:gd name="connsiteX122" fmla="*/ 8421565 w 12192000"/>
                  <a:gd name="connsiteY122" fmla="*/ 576610 h 757168"/>
                  <a:gd name="connsiteX123" fmla="*/ 8313469 w 12192000"/>
                  <a:gd name="connsiteY123" fmla="*/ 574762 h 757168"/>
                  <a:gd name="connsiteX124" fmla="*/ 8079520 w 12192000"/>
                  <a:gd name="connsiteY124" fmla="*/ 558685 h 757168"/>
                  <a:gd name="connsiteX125" fmla="*/ 7773327 w 12192000"/>
                  <a:gd name="connsiteY125" fmla="*/ 558854 h 757168"/>
                  <a:gd name="connsiteX126" fmla="*/ 7652477 w 12192000"/>
                  <a:gd name="connsiteY126" fmla="*/ 547561 h 757168"/>
                  <a:gd name="connsiteX127" fmla="*/ 7522274 w 12192000"/>
                  <a:gd name="connsiteY127" fmla="*/ 532150 h 757168"/>
                  <a:gd name="connsiteX128" fmla="*/ 7484080 w 12192000"/>
                  <a:gd name="connsiteY128" fmla="*/ 530532 h 757168"/>
                  <a:gd name="connsiteX129" fmla="*/ 7282277 w 12192000"/>
                  <a:gd name="connsiteY129" fmla="*/ 540177 h 757168"/>
                  <a:gd name="connsiteX130" fmla="*/ 7235690 w 12192000"/>
                  <a:gd name="connsiteY130" fmla="*/ 551282 h 757168"/>
                  <a:gd name="connsiteX131" fmla="*/ 7116339 w 12192000"/>
                  <a:gd name="connsiteY131" fmla="*/ 539494 h 757168"/>
                  <a:gd name="connsiteX132" fmla="*/ 7011067 w 12192000"/>
                  <a:gd name="connsiteY132" fmla="*/ 511848 h 757168"/>
                  <a:gd name="connsiteX133" fmla="*/ 6403234 w 12192000"/>
                  <a:gd name="connsiteY133" fmla="*/ 432296 h 757168"/>
                  <a:gd name="connsiteX134" fmla="*/ 6036273 w 12192000"/>
                  <a:gd name="connsiteY134" fmla="*/ 412301 h 757168"/>
                  <a:gd name="connsiteX135" fmla="*/ 5780467 w 12192000"/>
                  <a:gd name="connsiteY135" fmla="*/ 377910 h 757168"/>
                  <a:gd name="connsiteX136" fmla="*/ 5739051 w 12192000"/>
                  <a:gd name="connsiteY136" fmla="*/ 353609 h 757168"/>
                  <a:gd name="connsiteX137" fmla="*/ 5583566 w 12192000"/>
                  <a:gd name="connsiteY137" fmla="*/ 321995 h 757168"/>
                  <a:gd name="connsiteX138" fmla="*/ 5432030 w 12192000"/>
                  <a:gd name="connsiteY138" fmla="*/ 362512 h 757168"/>
                  <a:gd name="connsiteX139" fmla="*/ 5241398 w 12192000"/>
                  <a:gd name="connsiteY139" fmla="*/ 425781 h 757168"/>
                  <a:gd name="connsiteX140" fmla="*/ 5139710 w 12192000"/>
                  <a:gd name="connsiteY140" fmla="*/ 421022 h 757168"/>
                  <a:gd name="connsiteX141" fmla="*/ 4929402 w 12192000"/>
                  <a:gd name="connsiteY141" fmla="*/ 424310 h 757168"/>
                  <a:gd name="connsiteX142" fmla="*/ 4782793 w 12192000"/>
                  <a:gd name="connsiteY142" fmla="*/ 441046 h 757168"/>
                  <a:gd name="connsiteX143" fmla="*/ 4577594 w 12192000"/>
                  <a:gd name="connsiteY143" fmla="*/ 459290 h 757168"/>
                  <a:gd name="connsiteX144" fmla="*/ 4500826 w 12192000"/>
                  <a:gd name="connsiteY144" fmla="*/ 470529 h 757168"/>
                  <a:gd name="connsiteX145" fmla="*/ 4317973 w 12192000"/>
                  <a:gd name="connsiteY145" fmla="*/ 483649 h 757168"/>
                  <a:gd name="connsiteX146" fmla="*/ 4166722 w 12192000"/>
                  <a:gd name="connsiteY146" fmla="*/ 490602 h 757168"/>
                  <a:gd name="connsiteX147" fmla="*/ 4042814 w 12192000"/>
                  <a:gd name="connsiteY147" fmla="*/ 530660 h 757168"/>
                  <a:gd name="connsiteX148" fmla="*/ 4002653 w 12192000"/>
                  <a:gd name="connsiteY148" fmla="*/ 552594 h 757168"/>
                  <a:gd name="connsiteX149" fmla="*/ 3969549 w 12192000"/>
                  <a:gd name="connsiteY149" fmla="*/ 566312 h 757168"/>
                  <a:gd name="connsiteX150" fmla="*/ 3821685 w 12192000"/>
                  <a:gd name="connsiteY150" fmla="*/ 649183 h 757168"/>
                  <a:gd name="connsiteX151" fmla="*/ 3805138 w 12192000"/>
                  <a:gd name="connsiteY151" fmla="*/ 655947 h 757168"/>
                  <a:gd name="connsiteX152" fmla="*/ 3609177 w 12192000"/>
                  <a:gd name="connsiteY152" fmla="*/ 687459 h 757168"/>
                  <a:gd name="connsiteX153" fmla="*/ 3539727 w 12192000"/>
                  <a:gd name="connsiteY153" fmla="*/ 706521 h 757168"/>
                  <a:gd name="connsiteX154" fmla="*/ 3396572 w 12192000"/>
                  <a:gd name="connsiteY154" fmla="*/ 755681 h 757168"/>
                  <a:gd name="connsiteX155" fmla="*/ 3341054 w 12192000"/>
                  <a:gd name="connsiteY155" fmla="*/ 754679 h 757168"/>
                  <a:gd name="connsiteX156" fmla="*/ 3138775 w 12192000"/>
                  <a:gd name="connsiteY156" fmla="*/ 710120 h 757168"/>
                  <a:gd name="connsiteX157" fmla="*/ 3037283 w 12192000"/>
                  <a:gd name="connsiteY157" fmla="*/ 666453 h 757168"/>
                  <a:gd name="connsiteX158" fmla="*/ 3002117 w 12192000"/>
                  <a:gd name="connsiteY158" fmla="*/ 649347 h 757168"/>
                  <a:gd name="connsiteX159" fmla="*/ 2747294 w 12192000"/>
                  <a:gd name="connsiteY159" fmla="*/ 652400 h 757168"/>
                  <a:gd name="connsiteX160" fmla="*/ 2676273 w 12192000"/>
                  <a:gd name="connsiteY160" fmla="*/ 652304 h 757168"/>
                  <a:gd name="connsiteX161" fmla="*/ 2432360 w 12192000"/>
                  <a:gd name="connsiteY161" fmla="*/ 657836 h 757168"/>
                  <a:gd name="connsiteX162" fmla="*/ 2382311 w 12192000"/>
                  <a:gd name="connsiteY162" fmla="*/ 650824 h 757168"/>
                  <a:gd name="connsiteX163" fmla="*/ 2055134 w 12192000"/>
                  <a:gd name="connsiteY163" fmla="*/ 630053 h 757168"/>
                  <a:gd name="connsiteX164" fmla="*/ 2031829 w 12192000"/>
                  <a:gd name="connsiteY164" fmla="*/ 639324 h 757168"/>
                  <a:gd name="connsiteX165" fmla="*/ 1912764 w 12192000"/>
                  <a:gd name="connsiteY165" fmla="*/ 664183 h 757168"/>
                  <a:gd name="connsiteX166" fmla="*/ 1755637 w 12192000"/>
                  <a:gd name="connsiteY166" fmla="*/ 663960 h 757168"/>
                  <a:gd name="connsiteX167" fmla="*/ 1727159 w 12192000"/>
                  <a:gd name="connsiteY167" fmla="*/ 659605 h 757168"/>
                  <a:gd name="connsiteX168" fmla="*/ 1622470 w 12192000"/>
                  <a:gd name="connsiteY168" fmla="*/ 634850 h 757168"/>
                  <a:gd name="connsiteX169" fmla="*/ 1385955 w 12192000"/>
                  <a:gd name="connsiteY169" fmla="*/ 604522 h 757168"/>
                  <a:gd name="connsiteX170" fmla="*/ 1340055 w 12192000"/>
                  <a:gd name="connsiteY170" fmla="*/ 595629 h 757168"/>
                  <a:gd name="connsiteX171" fmla="*/ 1257271 w 12192000"/>
                  <a:gd name="connsiteY171" fmla="*/ 581180 h 757168"/>
                  <a:gd name="connsiteX172" fmla="*/ 1031914 w 12192000"/>
                  <a:gd name="connsiteY172" fmla="*/ 562692 h 757168"/>
                  <a:gd name="connsiteX173" fmla="*/ 922031 w 12192000"/>
                  <a:gd name="connsiteY173" fmla="*/ 566853 h 757168"/>
                  <a:gd name="connsiteX174" fmla="*/ 873250 w 12192000"/>
                  <a:gd name="connsiteY174" fmla="*/ 563724 h 757168"/>
                  <a:gd name="connsiteX175" fmla="*/ 711627 w 12192000"/>
                  <a:gd name="connsiteY175" fmla="*/ 529880 h 757168"/>
                  <a:gd name="connsiteX176" fmla="*/ 311112 w 12192000"/>
                  <a:gd name="connsiteY176" fmla="*/ 525106 h 757168"/>
                  <a:gd name="connsiteX177" fmla="*/ 184145 w 12192000"/>
                  <a:gd name="connsiteY177" fmla="*/ 532188 h 757168"/>
                  <a:gd name="connsiteX178" fmla="*/ 116886 w 12192000"/>
                  <a:gd name="connsiteY178" fmla="*/ 530572 h 757168"/>
                  <a:gd name="connsiteX179" fmla="*/ 23941 w 12192000"/>
                  <a:gd name="connsiteY179" fmla="*/ 506433 h 757168"/>
                  <a:gd name="connsiteX180" fmla="*/ 0 w 12192000"/>
                  <a:gd name="connsiteY180" fmla="*/ 502149 h 757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</a:cxnLst>
                <a:rect l="l" t="t" r="r" b="b"/>
                <a:pathLst>
                  <a:path w="12192000" h="757168">
                    <a:moveTo>
                      <a:pt x="0" y="0"/>
                    </a:moveTo>
                    <a:lnTo>
                      <a:pt x="41653" y="6945"/>
                    </a:lnTo>
                    <a:cubicBezTo>
                      <a:pt x="55151" y="9178"/>
                      <a:pt x="68996" y="11810"/>
                      <a:pt x="81317" y="15509"/>
                    </a:cubicBezTo>
                    <a:cubicBezTo>
                      <a:pt x="92911" y="18978"/>
                      <a:pt x="102562" y="24446"/>
                      <a:pt x="114150" y="28105"/>
                    </a:cubicBezTo>
                    <a:cubicBezTo>
                      <a:pt x="145644" y="37958"/>
                      <a:pt x="177914" y="47281"/>
                      <a:pt x="214865" y="58374"/>
                    </a:cubicBezTo>
                    <a:cubicBezTo>
                      <a:pt x="236680" y="42349"/>
                      <a:pt x="264438" y="53534"/>
                      <a:pt x="299237" y="63560"/>
                    </a:cubicBezTo>
                    <a:cubicBezTo>
                      <a:pt x="334763" y="73816"/>
                      <a:pt x="376093" y="78654"/>
                      <a:pt x="415570" y="83774"/>
                    </a:cubicBezTo>
                    <a:cubicBezTo>
                      <a:pt x="487949" y="93100"/>
                      <a:pt x="560804" y="100354"/>
                      <a:pt x="633210" y="109108"/>
                    </a:cubicBezTo>
                    <a:cubicBezTo>
                      <a:pt x="648566" y="111058"/>
                      <a:pt x="666073" y="114072"/>
                      <a:pt x="677567" y="119446"/>
                    </a:cubicBezTo>
                    <a:cubicBezTo>
                      <a:pt x="756262" y="155621"/>
                      <a:pt x="853422" y="169678"/>
                      <a:pt x="946429" y="171502"/>
                    </a:cubicBezTo>
                    <a:cubicBezTo>
                      <a:pt x="1019582" y="173044"/>
                      <a:pt x="1091239" y="175083"/>
                      <a:pt x="1163367" y="182106"/>
                    </a:cubicBezTo>
                    <a:cubicBezTo>
                      <a:pt x="1168863" y="182586"/>
                      <a:pt x="1176224" y="182589"/>
                      <a:pt x="1180337" y="181279"/>
                    </a:cubicBezTo>
                    <a:cubicBezTo>
                      <a:pt x="1205822" y="172503"/>
                      <a:pt x="1231920" y="173109"/>
                      <a:pt x="1263939" y="173070"/>
                    </a:cubicBezTo>
                    <a:cubicBezTo>
                      <a:pt x="1309211" y="172961"/>
                      <a:pt x="1350592" y="176848"/>
                      <a:pt x="1392213" y="183225"/>
                    </a:cubicBezTo>
                    <a:cubicBezTo>
                      <a:pt x="1422516" y="187866"/>
                      <a:pt x="1453010" y="195759"/>
                      <a:pt x="1479752" y="205174"/>
                    </a:cubicBezTo>
                    <a:cubicBezTo>
                      <a:pt x="1516962" y="218381"/>
                      <a:pt x="1553071" y="224660"/>
                      <a:pt x="1589813" y="211706"/>
                    </a:cubicBezTo>
                    <a:cubicBezTo>
                      <a:pt x="1629541" y="197953"/>
                      <a:pt x="1673292" y="205778"/>
                      <a:pt x="1716264" y="207459"/>
                    </a:cubicBezTo>
                    <a:cubicBezTo>
                      <a:pt x="1734988" y="208248"/>
                      <a:pt x="1754789" y="209668"/>
                      <a:pt x="1772900" y="208137"/>
                    </a:cubicBezTo>
                    <a:cubicBezTo>
                      <a:pt x="1825381" y="203828"/>
                      <a:pt x="1876222" y="195808"/>
                      <a:pt x="1929319" y="193822"/>
                    </a:cubicBezTo>
                    <a:cubicBezTo>
                      <a:pt x="1958819" y="192698"/>
                      <a:pt x="1991232" y="199166"/>
                      <a:pt x="2021514" y="204186"/>
                    </a:cubicBezTo>
                    <a:cubicBezTo>
                      <a:pt x="2052154" y="209417"/>
                      <a:pt x="2082323" y="216530"/>
                      <a:pt x="2111753" y="223797"/>
                    </a:cubicBezTo>
                    <a:cubicBezTo>
                      <a:pt x="2131736" y="228659"/>
                      <a:pt x="2153567" y="233429"/>
                      <a:pt x="2169356" y="241125"/>
                    </a:cubicBezTo>
                    <a:cubicBezTo>
                      <a:pt x="2205243" y="258649"/>
                      <a:pt x="2242901" y="263295"/>
                      <a:pt x="2286638" y="257382"/>
                    </a:cubicBezTo>
                    <a:cubicBezTo>
                      <a:pt x="2293313" y="256396"/>
                      <a:pt x="2301018" y="256799"/>
                      <a:pt x="2308368" y="256995"/>
                    </a:cubicBezTo>
                    <a:cubicBezTo>
                      <a:pt x="2426026" y="259155"/>
                      <a:pt x="2543593" y="262834"/>
                      <a:pt x="2660621" y="262863"/>
                    </a:cubicBezTo>
                    <a:cubicBezTo>
                      <a:pt x="2708088" y="262871"/>
                      <a:pt x="2754165" y="254412"/>
                      <a:pt x="2801134" y="250006"/>
                    </a:cubicBezTo>
                    <a:cubicBezTo>
                      <a:pt x="2810748" y="249174"/>
                      <a:pt x="2821504" y="247638"/>
                      <a:pt x="2830994" y="249091"/>
                    </a:cubicBezTo>
                    <a:cubicBezTo>
                      <a:pt x="2934354" y="264045"/>
                      <a:pt x="3032340" y="255254"/>
                      <a:pt x="3129084" y="242009"/>
                    </a:cubicBezTo>
                    <a:cubicBezTo>
                      <a:pt x="3139090" y="240625"/>
                      <a:pt x="3151170" y="241831"/>
                      <a:pt x="3162162" y="242789"/>
                    </a:cubicBezTo>
                    <a:cubicBezTo>
                      <a:pt x="3192925" y="245736"/>
                      <a:pt x="3225969" y="254145"/>
                      <a:pt x="3254072" y="251612"/>
                    </a:cubicBezTo>
                    <a:cubicBezTo>
                      <a:pt x="3328782" y="244461"/>
                      <a:pt x="3402881" y="234992"/>
                      <a:pt x="3473491" y="221903"/>
                    </a:cubicBezTo>
                    <a:cubicBezTo>
                      <a:pt x="3545212" y="208683"/>
                      <a:pt x="3611651" y="197856"/>
                      <a:pt x="3691860" y="219228"/>
                    </a:cubicBezTo>
                    <a:cubicBezTo>
                      <a:pt x="3725977" y="228268"/>
                      <a:pt x="3771754" y="225515"/>
                      <a:pt x="3811494" y="225691"/>
                    </a:cubicBezTo>
                    <a:cubicBezTo>
                      <a:pt x="3840564" y="225687"/>
                      <a:pt x="3868906" y="218586"/>
                      <a:pt x="3897533" y="220087"/>
                    </a:cubicBezTo>
                    <a:cubicBezTo>
                      <a:pt x="3973874" y="224087"/>
                      <a:pt x="4042293" y="217563"/>
                      <a:pt x="4109430" y="200477"/>
                    </a:cubicBezTo>
                    <a:cubicBezTo>
                      <a:pt x="4135544" y="193834"/>
                      <a:pt x="4175268" y="201258"/>
                      <a:pt x="4208772" y="200914"/>
                    </a:cubicBezTo>
                    <a:cubicBezTo>
                      <a:pt x="4244136" y="200288"/>
                      <a:pt x="4280583" y="199908"/>
                      <a:pt x="4314641" y="196159"/>
                    </a:cubicBezTo>
                    <a:cubicBezTo>
                      <a:pt x="4402743" y="186278"/>
                      <a:pt x="4489848" y="174436"/>
                      <a:pt x="4577622" y="163774"/>
                    </a:cubicBezTo>
                    <a:cubicBezTo>
                      <a:pt x="4649843" y="154967"/>
                      <a:pt x="4719794" y="168553"/>
                      <a:pt x="4790345" y="177592"/>
                    </a:cubicBezTo>
                    <a:cubicBezTo>
                      <a:pt x="4834576" y="183345"/>
                      <a:pt x="4875614" y="193701"/>
                      <a:pt x="4926164" y="184139"/>
                    </a:cubicBezTo>
                    <a:cubicBezTo>
                      <a:pt x="4974485" y="175032"/>
                      <a:pt x="5034899" y="180870"/>
                      <a:pt x="5088812" y="177401"/>
                    </a:cubicBezTo>
                    <a:cubicBezTo>
                      <a:pt x="5134238" y="174439"/>
                      <a:pt x="5178353" y="168165"/>
                      <a:pt x="5222466" y="162082"/>
                    </a:cubicBezTo>
                    <a:cubicBezTo>
                      <a:pt x="5282519" y="153783"/>
                      <a:pt x="5341864" y="144876"/>
                      <a:pt x="5406528" y="153987"/>
                    </a:cubicBezTo>
                    <a:cubicBezTo>
                      <a:pt x="5479960" y="164323"/>
                      <a:pt x="5531876" y="142624"/>
                      <a:pt x="5590716" y="129490"/>
                    </a:cubicBezTo>
                    <a:cubicBezTo>
                      <a:pt x="5631296" y="120553"/>
                      <a:pt x="5675395" y="114659"/>
                      <a:pt x="5719429" y="110099"/>
                    </a:cubicBezTo>
                    <a:cubicBezTo>
                      <a:pt x="5778247" y="104215"/>
                      <a:pt x="5838715" y="102042"/>
                      <a:pt x="5897895" y="96368"/>
                    </a:cubicBezTo>
                    <a:cubicBezTo>
                      <a:pt x="5987399" y="87895"/>
                      <a:pt x="6077855" y="82333"/>
                      <a:pt x="6169957" y="94411"/>
                    </a:cubicBezTo>
                    <a:cubicBezTo>
                      <a:pt x="6212360" y="99875"/>
                      <a:pt x="6252010" y="101763"/>
                      <a:pt x="6294827" y="99236"/>
                    </a:cubicBezTo>
                    <a:cubicBezTo>
                      <a:pt x="6364965" y="95091"/>
                      <a:pt x="6436581" y="97891"/>
                      <a:pt x="6494261" y="71724"/>
                    </a:cubicBezTo>
                    <a:cubicBezTo>
                      <a:pt x="6514615" y="62488"/>
                      <a:pt x="6550354" y="61691"/>
                      <a:pt x="6579627" y="57883"/>
                    </a:cubicBezTo>
                    <a:cubicBezTo>
                      <a:pt x="6613354" y="53353"/>
                      <a:pt x="6637770" y="57878"/>
                      <a:pt x="6654800" y="77086"/>
                    </a:cubicBezTo>
                    <a:cubicBezTo>
                      <a:pt x="6662444" y="85688"/>
                      <a:pt x="6685147" y="94892"/>
                      <a:pt x="6703059" y="97166"/>
                    </a:cubicBezTo>
                    <a:cubicBezTo>
                      <a:pt x="6756799" y="103989"/>
                      <a:pt x="6806654" y="100687"/>
                      <a:pt x="6859445" y="90481"/>
                    </a:cubicBezTo>
                    <a:cubicBezTo>
                      <a:pt x="6908894" y="80861"/>
                      <a:pt x="6969747" y="85387"/>
                      <a:pt x="7025414" y="83536"/>
                    </a:cubicBezTo>
                    <a:cubicBezTo>
                      <a:pt x="7064862" y="82168"/>
                      <a:pt x="7104501" y="77186"/>
                      <a:pt x="7144137" y="79264"/>
                    </a:cubicBezTo>
                    <a:cubicBezTo>
                      <a:pt x="7193316" y="81841"/>
                      <a:pt x="7241809" y="90488"/>
                      <a:pt x="7291235" y="95367"/>
                    </a:cubicBezTo>
                    <a:cubicBezTo>
                      <a:pt x="7329668" y="99288"/>
                      <a:pt x="7368978" y="100585"/>
                      <a:pt x="7407395" y="104888"/>
                    </a:cubicBezTo>
                    <a:cubicBezTo>
                      <a:pt x="7438868" y="108256"/>
                      <a:pt x="7469832" y="114265"/>
                      <a:pt x="7500837" y="119515"/>
                    </a:cubicBezTo>
                    <a:cubicBezTo>
                      <a:pt x="7512146" y="121444"/>
                      <a:pt x="7523255" y="127178"/>
                      <a:pt x="7533567" y="126955"/>
                    </a:cubicBezTo>
                    <a:cubicBezTo>
                      <a:pt x="7636025" y="124121"/>
                      <a:pt x="7707510" y="164497"/>
                      <a:pt x="7792910" y="185188"/>
                    </a:cubicBezTo>
                    <a:cubicBezTo>
                      <a:pt x="7882663" y="207063"/>
                      <a:pt x="7969001" y="237914"/>
                      <a:pt x="8070699" y="235423"/>
                    </a:cubicBezTo>
                    <a:cubicBezTo>
                      <a:pt x="8132239" y="233879"/>
                      <a:pt x="8191903" y="225939"/>
                      <a:pt x="8253177" y="222473"/>
                    </a:cubicBezTo>
                    <a:cubicBezTo>
                      <a:pt x="8274949" y="221324"/>
                      <a:pt x="8299150" y="222976"/>
                      <a:pt x="8320683" y="226393"/>
                    </a:cubicBezTo>
                    <a:cubicBezTo>
                      <a:pt x="8424731" y="242340"/>
                      <a:pt x="8527777" y="249266"/>
                      <a:pt x="8631438" y="237528"/>
                    </a:cubicBezTo>
                    <a:cubicBezTo>
                      <a:pt x="8649201" y="235596"/>
                      <a:pt x="8668058" y="233915"/>
                      <a:pt x="8686410" y="234877"/>
                    </a:cubicBezTo>
                    <a:cubicBezTo>
                      <a:pt x="8786966" y="240146"/>
                      <a:pt x="8885480" y="249315"/>
                      <a:pt x="8980658" y="273001"/>
                    </a:cubicBezTo>
                    <a:cubicBezTo>
                      <a:pt x="9012626" y="280972"/>
                      <a:pt x="9052108" y="279035"/>
                      <a:pt x="9087625" y="282423"/>
                    </a:cubicBezTo>
                    <a:cubicBezTo>
                      <a:pt x="9120583" y="285484"/>
                      <a:pt x="9154319" y="287825"/>
                      <a:pt x="9186017" y="293875"/>
                    </a:cubicBezTo>
                    <a:cubicBezTo>
                      <a:pt x="9232288" y="302785"/>
                      <a:pt x="9275554" y="305815"/>
                      <a:pt x="9323931" y="302628"/>
                    </a:cubicBezTo>
                    <a:cubicBezTo>
                      <a:pt x="9370084" y="299705"/>
                      <a:pt x="9419491" y="304964"/>
                      <a:pt x="9467213" y="307275"/>
                    </a:cubicBezTo>
                    <a:cubicBezTo>
                      <a:pt x="9520438" y="309874"/>
                      <a:pt x="9573661" y="312473"/>
                      <a:pt x="9626826" y="316213"/>
                    </a:cubicBezTo>
                    <a:cubicBezTo>
                      <a:pt x="9648094" y="317708"/>
                      <a:pt x="9671915" y="326588"/>
                      <a:pt x="9689696" y="324467"/>
                    </a:cubicBezTo>
                    <a:cubicBezTo>
                      <a:pt x="9747117" y="317175"/>
                      <a:pt x="9803355" y="332523"/>
                      <a:pt x="9860526" y="329986"/>
                    </a:cubicBezTo>
                    <a:cubicBezTo>
                      <a:pt x="9888572" y="328594"/>
                      <a:pt x="9919723" y="338048"/>
                      <a:pt x="9949775" y="340386"/>
                    </a:cubicBezTo>
                    <a:cubicBezTo>
                      <a:pt x="9998886" y="344296"/>
                      <a:pt x="10048092" y="346302"/>
                      <a:pt x="10097252" y="349262"/>
                    </a:cubicBezTo>
                    <a:cubicBezTo>
                      <a:pt x="10113390" y="350297"/>
                      <a:pt x="10129133" y="351886"/>
                      <a:pt x="10145261" y="353113"/>
                    </a:cubicBezTo>
                    <a:cubicBezTo>
                      <a:pt x="10159555" y="354243"/>
                      <a:pt x="10174512" y="356743"/>
                      <a:pt x="10188159" y="356124"/>
                    </a:cubicBezTo>
                    <a:cubicBezTo>
                      <a:pt x="10237589" y="353944"/>
                      <a:pt x="10286441" y="348682"/>
                      <a:pt x="10336144" y="348235"/>
                    </a:cubicBezTo>
                    <a:cubicBezTo>
                      <a:pt x="10379222" y="347822"/>
                      <a:pt x="10423443" y="353764"/>
                      <a:pt x="10466847" y="354131"/>
                    </a:cubicBezTo>
                    <a:cubicBezTo>
                      <a:pt x="10543353" y="354898"/>
                      <a:pt x="10619988" y="353190"/>
                      <a:pt x="10696514" y="353575"/>
                    </a:cubicBezTo>
                    <a:cubicBezTo>
                      <a:pt x="10713071" y="353680"/>
                      <a:pt x="10730069" y="359342"/>
                      <a:pt x="10746932" y="360606"/>
                    </a:cubicBezTo>
                    <a:cubicBezTo>
                      <a:pt x="10799731" y="364326"/>
                      <a:pt x="10852569" y="367289"/>
                      <a:pt x="10905388" y="370627"/>
                    </a:cubicBezTo>
                    <a:cubicBezTo>
                      <a:pt x="10935470" y="372396"/>
                      <a:pt x="10965963" y="373421"/>
                      <a:pt x="10995602" y="376691"/>
                    </a:cubicBezTo>
                    <a:cubicBezTo>
                      <a:pt x="11034750" y="381032"/>
                      <a:pt x="11070168" y="386324"/>
                      <a:pt x="11107647" y="373405"/>
                    </a:cubicBezTo>
                    <a:cubicBezTo>
                      <a:pt x="11165372" y="353347"/>
                      <a:pt x="11236837" y="366060"/>
                      <a:pt x="11302440" y="364156"/>
                    </a:cubicBezTo>
                    <a:cubicBezTo>
                      <a:pt x="11319394" y="363708"/>
                      <a:pt x="11336655" y="364422"/>
                      <a:pt x="11353613" y="363785"/>
                    </a:cubicBezTo>
                    <a:cubicBezTo>
                      <a:pt x="11384961" y="362566"/>
                      <a:pt x="11415955" y="360947"/>
                      <a:pt x="11447323" y="359346"/>
                    </a:cubicBezTo>
                    <a:cubicBezTo>
                      <a:pt x="11452855" y="359066"/>
                      <a:pt x="11459104" y="359200"/>
                      <a:pt x="11464292" y="358519"/>
                    </a:cubicBezTo>
                    <a:cubicBezTo>
                      <a:pt x="11512058" y="353010"/>
                      <a:pt x="11559143" y="346321"/>
                      <a:pt x="11607560" y="342370"/>
                    </a:cubicBezTo>
                    <a:cubicBezTo>
                      <a:pt x="11631218" y="340368"/>
                      <a:pt x="11657295" y="341352"/>
                      <a:pt x="11681426" y="344335"/>
                    </a:cubicBezTo>
                    <a:cubicBezTo>
                      <a:pt x="11751997" y="352993"/>
                      <a:pt x="11821986" y="358760"/>
                      <a:pt x="11893565" y="355261"/>
                    </a:cubicBezTo>
                    <a:cubicBezTo>
                      <a:pt x="11921973" y="353889"/>
                      <a:pt x="11953288" y="360300"/>
                      <a:pt x="11983290" y="363588"/>
                    </a:cubicBezTo>
                    <a:lnTo>
                      <a:pt x="12192000" y="388018"/>
                    </a:lnTo>
                    <a:lnTo>
                      <a:pt x="12192000" y="577115"/>
                    </a:lnTo>
                    <a:lnTo>
                      <a:pt x="12157329" y="588862"/>
                    </a:lnTo>
                    <a:cubicBezTo>
                      <a:pt x="12118393" y="608572"/>
                      <a:pt x="12109715" y="605637"/>
                      <a:pt x="12066948" y="586034"/>
                    </a:cubicBezTo>
                    <a:cubicBezTo>
                      <a:pt x="12016991" y="563193"/>
                      <a:pt x="11965119" y="541779"/>
                      <a:pt x="11911344" y="521599"/>
                    </a:cubicBezTo>
                    <a:cubicBezTo>
                      <a:pt x="11894383" y="515178"/>
                      <a:pt x="11869417" y="514060"/>
                      <a:pt x="11847823" y="511785"/>
                    </a:cubicBezTo>
                    <a:cubicBezTo>
                      <a:pt x="11811233" y="507768"/>
                      <a:pt x="11773630" y="501982"/>
                      <a:pt x="11737547" y="502380"/>
                    </a:cubicBezTo>
                    <a:cubicBezTo>
                      <a:pt x="11702930" y="502855"/>
                      <a:pt x="11668388" y="508866"/>
                      <a:pt x="11636052" y="514993"/>
                    </a:cubicBezTo>
                    <a:cubicBezTo>
                      <a:pt x="11545722" y="532199"/>
                      <a:pt x="11462455" y="555118"/>
                      <a:pt x="11394706" y="590867"/>
                    </a:cubicBezTo>
                    <a:cubicBezTo>
                      <a:pt x="11385999" y="595562"/>
                      <a:pt x="11369016" y="596581"/>
                      <a:pt x="11354978" y="597561"/>
                    </a:cubicBezTo>
                    <a:cubicBezTo>
                      <a:pt x="11332076" y="599224"/>
                      <a:pt x="11308448" y="600655"/>
                      <a:pt x="11285306" y="599825"/>
                    </a:cubicBezTo>
                    <a:cubicBezTo>
                      <a:pt x="11172906" y="595841"/>
                      <a:pt x="11083430" y="617861"/>
                      <a:pt x="11008528" y="656670"/>
                    </a:cubicBezTo>
                    <a:cubicBezTo>
                      <a:pt x="10986971" y="667750"/>
                      <a:pt x="10970753" y="668236"/>
                      <a:pt x="10948735" y="652964"/>
                    </a:cubicBezTo>
                    <a:cubicBezTo>
                      <a:pt x="10923173" y="635218"/>
                      <a:pt x="10885031" y="639705"/>
                      <a:pt x="10850698" y="641721"/>
                    </a:cubicBezTo>
                    <a:cubicBezTo>
                      <a:pt x="10815269" y="643680"/>
                      <a:pt x="10779458" y="645811"/>
                      <a:pt x="10744026" y="647769"/>
                    </a:cubicBezTo>
                    <a:cubicBezTo>
                      <a:pt x="10717832" y="649066"/>
                      <a:pt x="10692021" y="650003"/>
                      <a:pt x="10666160" y="651891"/>
                    </a:cubicBezTo>
                    <a:cubicBezTo>
                      <a:pt x="10585627" y="657783"/>
                      <a:pt x="10513854" y="650969"/>
                      <a:pt x="10450521" y="616552"/>
                    </a:cubicBezTo>
                    <a:cubicBezTo>
                      <a:pt x="10402221" y="590175"/>
                      <a:pt x="10339099" y="579806"/>
                      <a:pt x="10271192" y="583498"/>
                    </a:cubicBezTo>
                    <a:cubicBezTo>
                      <a:pt x="10262701" y="584006"/>
                      <a:pt x="10251859" y="587254"/>
                      <a:pt x="10246067" y="585423"/>
                    </a:cubicBezTo>
                    <a:cubicBezTo>
                      <a:pt x="10158786" y="558528"/>
                      <a:pt x="10086634" y="594049"/>
                      <a:pt x="10005027" y="592252"/>
                    </a:cubicBezTo>
                    <a:cubicBezTo>
                      <a:pt x="9969004" y="591507"/>
                      <a:pt x="9931565" y="603664"/>
                      <a:pt x="9898681" y="613195"/>
                    </a:cubicBezTo>
                    <a:cubicBezTo>
                      <a:pt x="9853463" y="626281"/>
                      <a:pt x="9813049" y="639042"/>
                      <a:pt x="9753225" y="629038"/>
                    </a:cubicBezTo>
                    <a:cubicBezTo>
                      <a:pt x="9693404" y="618845"/>
                      <a:pt x="9637675" y="628898"/>
                      <a:pt x="9591376" y="648601"/>
                    </a:cubicBezTo>
                    <a:cubicBezTo>
                      <a:pt x="9556001" y="663537"/>
                      <a:pt x="9518120" y="663077"/>
                      <a:pt x="9472860" y="655936"/>
                    </a:cubicBezTo>
                    <a:cubicBezTo>
                      <a:pt x="9416283" y="647056"/>
                      <a:pt x="9357217" y="643578"/>
                      <a:pt x="9299788" y="636945"/>
                    </a:cubicBezTo>
                    <a:cubicBezTo>
                      <a:pt x="9287347" y="635531"/>
                      <a:pt x="9271710" y="632039"/>
                      <a:pt x="9264605" y="627087"/>
                    </a:cubicBezTo>
                    <a:cubicBezTo>
                      <a:pt x="9177661" y="565680"/>
                      <a:pt x="9051076" y="558473"/>
                      <a:pt x="8926435" y="549269"/>
                    </a:cubicBezTo>
                    <a:cubicBezTo>
                      <a:pt x="8850925" y="543595"/>
                      <a:pt x="8774954" y="539613"/>
                      <a:pt x="8698934" y="536583"/>
                    </a:cubicBezTo>
                    <a:cubicBezTo>
                      <a:pt x="8673232" y="535428"/>
                      <a:pt x="8645916" y="537050"/>
                      <a:pt x="8622862" y="541563"/>
                    </a:cubicBezTo>
                    <a:cubicBezTo>
                      <a:pt x="8574890" y="551069"/>
                      <a:pt x="8530403" y="564380"/>
                      <a:pt x="8482784" y="574094"/>
                    </a:cubicBezTo>
                    <a:cubicBezTo>
                      <a:pt x="8464923" y="577929"/>
                      <a:pt x="8442157" y="576927"/>
                      <a:pt x="8421565" y="576610"/>
                    </a:cubicBezTo>
                    <a:cubicBezTo>
                      <a:pt x="8385152" y="576229"/>
                      <a:pt x="8345023" y="569546"/>
                      <a:pt x="8313469" y="574762"/>
                    </a:cubicBezTo>
                    <a:cubicBezTo>
                      <a:pt x="8231431" y="588203"/>
                      <a:pt x="8155671" y="580227"/>
                      <a:pt x="8079520" y="558685"/>
                    </a:cubicBezTo>
                    <a:cubicBezTo>
                      <a:pt x="7972906" y="528487"/>
                      <a:pt x="7870782" y="525043"/>
                      <a:pt x="7773327" y="558854"/>
                    </a:cubicBezTo>
                    <a:cubicBezTo>
                      <a:pt x="7729470" y="574107"/>
                      <a:pt x="7688069" y="563543"/>
                      <a:pt x="7652477" y="547561"/>
                    </a:cubicBezTo>
                    <a:cubicBezTo>
                      <a:pt x="7611494" y="529005"/>
                      <a:pt x="7570974" y="522685"/>
                      <a:pt x="7522274" y="532150"/>
                    </a:cubicBezTo>
                    <a:cubicBezTo>
                      <a:pt x="7511488" y="534257"/>
                      <a:pt x="7496511" y="532136"/>
                      <a:pt x="7484080" y="530532"/>
                    </a:cubicBezTo>
                    <a:cubicBezTo>
                      <a:pt x="7413133" y="522044"/>
                      <a:pt x="7341987" y="510303"/>
                      <a:pt x="7282277" y="540177"/>
                    </a:cubicBezTo>
                    <a:cubicBezTo>
                      <a:pt x="7270558" y="546051"/>
                      <a:pt x="7251336" y="547713"/>
                      <a:pt x="7235690" y="551282"/>
                    </a:cubicBezTo>
                    <a:cubicBezTo>
                      <a:pt x="7170161" y="565782"/>
                      <a:pt x="7172820" y="564203"/>
                      <a:pt x="7116339" y="539494"/>
                    </a:cubicBezTo>
                    <a:cubicBezTo>
                      <a:pt x="7086841" y="526502"/>
                      <a:pt x="7045980" y="512724"/>
                      <a:pt x="7011067" y="511848"/>
                    </a:cubicBezTo>
                    <a:cubicBezTo>
                      <a:pt x="6800473" y="506533"/>
                      <a:pt x="6601893" y="468653"/>
                      <a:pt x="6403234" y="432296"/>
                    </a:cubicBezTo>
                    <a:cubicBezTo>
                      <a:pt x="6280760" y="409851"/>
                      <a:pt x="6160432" y="402592"/>
                      <a:pt x="6036273" y="412301"/>
                    </a:cubicBezTo>
                    <a:cubicBezTo>
                      <a:pt x="5946471" y="419425"/>
                      <a:pt x="5863077" y="395593"/>
                      <a:pt x="5780467" y="377910"/>
                    </a:cubicBezTo>
                    <a:cubicBezTo>
                      <a:pt x="5763357" y="374343"/>
                      <a:pt x="5747757" y="363033"/>
                      <a:pt x="5739051" y="353609"/>
                    </a:cubicBezTo>
                    <a:cubicBezTo>
                      <a:pt x="5707675" y="320294"/>
                      <a:pt x="5653252" y="312483"/>
                      <a:pt x="5583566" y="321995"/>
                    </a:cubicBezTo>
                    <a:cubicBezTo>
                      <a:pt x="5528347" y="329404"/>
                      <a:pt x="5477716" y="340486"/>
                      <a:pt x="5432030" y="362512"/>
                    </a:cubicBezTo>
                    <a:cubicBezTo>
                      <a:pt x="5378421" y="388318"/>
                      <a:pt x="5322767" y="418026"/>
                      <a:pt x="5241398" y="425781"/>
                    </a:cubicBezTo>
                    <a:cubicBezTo>
                      <a:pt x="5206262" y="429089"/>
                      <a:pt x="5176131" y="428273"/>
                      <a:pt x="5139710" y="421022"/>
                    </a:cubicBezTo>
                    <a:cubicBezTo>
                      <a:pt x="5069048" y="407018"/>
                      <a:pt x="4997864" y="396037"/>
                      <a:pt x="4929402" y="424310"/>
                    </a:cubicBezTo>
                    <a:cubicBezTo>
                      <a:pt x="4891785" y="439890"/>
                      <a:pt x="4841650" y="448519"/>
                      <a:pt x="4782793" y="441046"/>
                    </a:cubicBezTo>
                    <a:cubicBezTo>
                      <a:pt x="4709316" y="431663"/>
                      <a:pt x="4641426" y="442031"/>
                      <a:pt x="4577594" y="459290"/>
                    </a:cubicBezTo>
                    <a:cubicBezTo>
                      <a:pt x="4554816" y="465538"/>
                      <a:pt x="4527069" y="468279"/>
                      <a:pt x="4500826" y="470529"/>
                    </a:cubicBezTo>
                    <a:cubicBezTo>
                      <a:pt x="4440199" y="475746"/>
                      <a:pt x="4379252" y="479993"/>
                      <a:pt x="4317973" y="483649"/>
                    </a:cubicBezTo>
                    <a:cubicBezTo>
                      <a:pt x="4267762" y="486741"/>
                      <a:pt x="4217264" y="488292"/>
                      <a:pt x="4166722" y="490602"/>
                    </a:cubicBezTo>
                    <a:cubicBezTo>
                      <a:pt x="4111394" y="493045"/>
                      <a:pt x="4067073" y="503124"/>
                      <a:pt x="4042814" y="530660"/>
                    </a:cubicBezTo>
                    <a:cubicBezTo>
                      <a:pt x="4034996" y="539407"/>
                      <a:pt x="4017001" y="545715"/>
                      <a:pt x="4002653" y="552594"/>
                    </a:cubicBezTo>
                    <a:cubicBezTo>
                      <a:pt x="3992459" y="557592"/>
                      <a:pt x="3979023" y="561086"/>
                      <a:pt x="3969549" y="566312"/>
                    </a:cubicBezTo>
                    <a:cubicBezTo>
                      <a:pt x="3919896" y="593854"/>
                      <a:pt x="3870968" y="621622"/>
                      <a:pt x="3821685" y="649183"/>
                    </a:cubicBezTo>
                    <a:cubicBezTo>
                      <a:pt x="3816761" y="651788"/>
                      <a:pt x="3811445" y="654943"/>
                      <a:pt x="3805138" y="655947"/>
                    </a:cubicBezTo>
                    <a:cubicBezTo>
                      <a:pt x="3739817" y="666451"/>
                      <a:pt x="3673801" y="676154"/>
                      <a:pt x="3609177" y="687459"/>
                    </a:cubicBezTo>
                    <a:cubicBezTo>
                      <a:pt x="3584288" y="691878"/>
                      <a:pt x="3558597" y="697589"/>
                      <a:pt x="3539727" y="706521"/>
                    </a:cubicBezTo>
                    <a:cubicBezTo>
                      <a:pt x="3496714" y="726780"/>
                      <a:pt x="3457268" y="749132"/>
                      <a:pt x="3396572" y="755681"/>
                    </a:cubicBezTo>
                    <a:cubicBezTo>
                      <a:pt x="3378807" y="757611"/>
                      <a:pt x="3357809" y="758036"/>
                      <a:pt x="3341054" y="754679"/>
                    </a:cubicBezTo>
                    <a:cubicBezTo>
                      <a:pt x="3272962" y="740809"/>
                      <a:pt x="3206471" y="724541"/>
                      <a:pt x="3138775" y="710120"/>
                    </a:cubicBezTo>
                    <a:cubicBezTo>
                      <a:pt x="3095820" y="701191"/>
                      <a:pt x="3056969" y="691141"/>
                      <a:pt x="3037283" y="666453"/>
                    </a:cubicBezTo>
                    <a:cubicBezTo>
                      <a:pt x="3031764" y="659487"/>
                      <a:pt x="3015626" y="651391"/>
                      <a:pt x="3002117" y="649347"/>
                    </a:cubicBezTo>
                    <a:cubicBezTo>
                      <a:pt x="2915220" y="636209"/>
                      <a:pt x="2829194" y="627503"/>
                      <a:pt x="2747294" y="652400"/>
                    </a:cubicBezTo>
                    <a:cubicBezTo>
                      <a:pt x="2730084" y="657794"/>
                      <a:pt x="2698519" y="656140"/>
                      <a:pt x="2676273" y="652304"/>
                    </a:cubicBezTo>
                    <a:cubicBezTo>
                      <a:pt x="2590546" y="637890"/>
                      <a:pt x="2508883" y="630176"/>
                      <a:pt x="2432360" y="657836"/>
                    </a:cubicBezTo>
                    <a:cubicBezTo>
                      <a:pt x="2423352" y="661179"/>
                      <a:pt x="2395274" y="656272"/>
                      <a:pt x="2382311" y="650824"/>
                    </a:cubicBezTo>
                    <a:cubicBezTo>
                      <a:pt x="2257393" y="597728"/>
                      <a:pt x="2187724" y="592930"/>
                      <a:pt x="2055134" y="630053"/>
                    </a:cubicBezTo>
                    <a:cubicBezTo>
                      <a:pt x="2046542" y="632464"/>
                      <a:pt x="2035364" y="635121"/>
                      <a:pt x="2031829" y="639324"/>
                    </a:cubicBezTo>
                    <a:cubicBezTo>
                      <a:pt x="2007977" y="666120"/>
                      <a:pt x="1960229" y="664380"/>
                      <a:pt x="1912764" y="664183"/>
                    </a:cubicBezTo>
                    <a:cubicBezTo>
                      <a:pt x="1860521" y="663924"/>
                      <a:pt x="1808236" y="664426"/>
                      <a:pt x="1755637" y="663960"/>
                    </a:cubicBezTo>
                    <a:cubicBezTo>
                      <a:pt x="1746439" y="663859"/>
                      <a:pt x="1736243" y="661799"/>
                      <a:pt x="1727159" y="659605"/>
                    </a:cubicBezTo>
                    <a:cubicBezTo>
                      <a:pt x="1692256" y="651480"/>
                      <a:pt x="1658604" y="640559"/>
                      <a:pt x="1622470" y="634850"/>
                    </a:cubicBezTo>
                    <a:cubicBezTo>
                      <a:pt x="1544362" y="622552"/>
                      <a:pt x="1469248" y="602210"/>
                      <a:pt x="1385955" y="604522"/>
                    </a:cubicBezTo>
                    <a:cubicBezTo>
                      <a:pt x="1371585" y="604913"/>
                      <a:pt x="1355357" y="598530"/>
                      <a:pt x="1340055" y="595629"/>
                    </a:cubicBezTo>
                    <a:cubicBezTo>
                      <a:pt x="1312351" y="590552"/>
                      <a:pt x="1285460" y="583993"/>
                      <a:pt x="1257271" y="581180"/>
                    </a:cubicBezTo>
                    <a:cubicBezTo>
                      <a:pt x="1182583" y="573830"/>
                      <a:pt x="1107142" y="566824"/>
                      <a:pt x="1031914" y="562692"/>
                    </a:cubicBezTo>
                    <a:cubicBezTo>
                      <a:pt x="995593" y="560597"/>
                      <a:pt x="958880" y="565923"/>
                      <a:pt x="922031" y="566853"/>
                    </a:cubicBezTo>
                    <a:cubicBezTo>
                      <a:pt x="905446" y="567320"/>
                      <a:pt x="878533" y="568199"/>
                      <a:pt x="873250" y="563724"/>
                    </a:cubicBezTo>
                    <a:cubicBezTo>
                      <a:pt x="832343" y="529722"/>
                      <a:pt x="772202" y="532674"/>
                      <a:pt x="711627" y="529880"/>
                    </a:cubicBezTo>
                    <a:cubicBezTo>
                      <a:pt x="577999" y="523641"/>
                      <a:pt x="447408" y="543696"/>
                      <a:pt x="311112" y="525106"/>
                    </a:cubicBezTo>
                    <a:cubicBezTo>
                      <a:pt x="271645" y="519795"/>
                      <a:pt x="226936" y="530235"/>
                      <a:pt x="184145" y="532188"/>
                    </a:cubicBezTo>
                    <a:cubicBezTo>
                      <a:pt x="162015" y="533128"/>
                      <a:pt x="137665" y="534333"/>
                      <a:pt x="116886" y="530572"/>
                    </a:cubicBezTo>
                    <a:cubicBezTo>
                      <a:pt x="84810" y="524693"/>
                      <a:pt x="54011" y="515448"/>
                      <a:pt x="23941" y="506433"/>
                    </a:cubicBezTo>
                    <a:lnTo>
                      <a:pt x="0" y="502149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381000" dist="152400" dir="54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76" name="Freeform: Shape 5175">
                <a:extLst>
                  <a:ext uri="{FF2B5EF4-FFF2-40B4-BE49-F238E27FC236}">
                    <a16:creationId xmlns:a16="http://schemas.microsoft.com/office/drawing/2014/main" id="{453E5DAC-1407-40D3-83A4-48E134EEC36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2959818"/>
                <a:ext cx="12192000" cy="757168"/>
              </a:xfrm>
              <a:custGeom>
                <a:avLst/>
                <a:gdLst>
                  <a:gd name="connsiteX0" fmla="*/ 0 w 12192000"/>
                  <a:gd name="connsiteY0" fmla="*/ 0 h 757168"/>
                  <a:gd name="connsiteX1" fmla="*/ 41653 w 12192000"/>
                  <a:gd name="connsiteY1" fmla="*/ 6945 h 757168"/>
                  <a:gd name="connsiteX2" fmla="*/ 81317 w 12192000"/>
                  <a:gd name="connsiteY2" fmla="*/ 15509 h 757168"/>
                  <a:gd name="connsiteX3" fmla="*/ 114150 w 12192000"/>
                  <a:gd name="connsiteY3" fmla="*/ 28105 h 757168"/>
                  <a:gd name="connsiteX4" fmla="*/ 214865 w 12192000"/>
                  <a:gd name="connsiteY4" fmla="*/ 58374 h 757168"/>
                  <a:gd name="connsiteX5" fmla="*/ 299237 w 12192000"/>
                  <a:gd name="connsiteY5" fmla="*/ 63560 h 757168"/>
                  <a:gd name="connsiteX6" fmla="*/ 415570 w 12192000"/>
                  <a:gd name="connsiteY6" fmla="*/ 83774 h 757168"/>
                  <a:gd name="connsiteX7" fmla="*/ 633210 w 12192000"/>
                  <a:gd name="connsiteY7" fmla="*/ 109108 h 757168"/>
                  <a:gd name="connsiteX8" fmla="*/ 677567 w 12192000"/>
                  <a:gd name="connsiteY8" fmla="*/ 119446 h 757168"/>
                  <a:gd name="connsiteX9" fmla="*/ 946429 w 12192000"/>
                  <a:gd name="connsiteY9" fmla="*/ 171502 h 757168"/>
                  <a:gd name="connsiteX10" fmla="*/ 1163367 w 12192000"/>
                  <a:gd name="connsiteY10" fmla="*/ 182106 h 757168"/>
                  <a:gd name="connsiteX11" fmla="*/ 1180337 w 12192000"/>
                  <a:gd name="connsiteY11" fmla="*/ 181279 h 757168"/>
                  <a:gd name="connsiteX12" fmla="*/ 1263939 w 12192000"/>
                  <a:gd name="connsiteY12" fmla="*/ 173070 h 757168"/>
                  <a:gd name="connsiteX13" fmla="*/ 1392213 w 12192000"/>
                  <a:gd name="connsiteY13" fmla="*/ 183225 h 757168"/>
                  <a:gd name="connsiteX14" fmla="*/ 1479752 w 12192000"/>
                  <a:gd name="connsiteY14" fmla="*/ 205174 h 757168"/>
                  <a:gd name="connsiteX15" fmla="*/ 1589813 w 12192000"/>
                  <a:gd name="connsiteY15" fmla="*/ 211706 h 757168"/>
                  <a:gd name="connsiteX16" fmla="*/ 1716264 w 12192000"/>
                  <a:gd name="connsiteY16" fmla="*/ 207459 h 757168"/>
                  <a:gd name="connsiteX17" fmla="*/ 1772900 w 12192000"/>
                  <a:gd name="connsiteY17" fmla="*/ 208137 h 757168"/>
                  <a:gd name="connsiteX18" fmla="*/ 1929319 w 12192000"/>
                  <a:gd name="connsiteY18" fmla="*/ 193822 h 757168"/>
                  <a:gd name="connsiteX19" fmla="*/ 2021514 w 12192000"/>
                  <a:gd name="connsiteY19" fmla="*/ 204186 h 757168"/>
                  <a:gd name="connsiteX20" fmla="*/ 2111753 w 12192000"/>
                  <a:gd name="connsiteY20" fmla="*/ 223797 h 757168"/>
                  <a:gd name="connsiteX21" fmla="*/ 2169356 w 12192000"/>
                  <a:gd name="connsiteY21" fmla="*/ 241125 h 757168"/>
                  <a:gd name="connsiteX22" fmla="*/ 2286638 w 12192000"/>
                  <a:gd name="connsiteY22" fmla="*/ 257382 h 757168"/>
                  <a:gd name="connsiteX23" fmla="*/ 2308368 w 12192000"/>
                  <a:gd name="connsiteY23" fmla="*/ 256995 h 757168"/>
                  <a:gd name="connsiteX24" fmla="*/ 2660621 w 12192000"/>
                  <a:gd name="connsiteY24" fmla="*/ 262863 h 757168"/>
                  <a:gd name="connsiteX25" fmla="*/ 2801134 w 12192000"/>
                  <a:gd name="connsiteY25" fmla="*/ 250006 h 757168"/>
                  <a:gd name="connsiteX26" fmla="*/ 2830994 w 12192000"/>
                  <a:gd name="connsiteY26" fmla="*/ 249091 h 757168"/>
                  <a:gd name="connsiteX27" fmla="*/ 3129084 w 12192000"/>
                  <a:gd name="connsiteY27" fmla="*/ 242009 h 757168"/>
                  <a:gd name="connsiteX28" fmla="*/ 3162162 w 12192000"/>
                  <a:gd name="connsiteY28" fmla="*/ 242789 h 757168"/>
                  <a:gd name="connsiteX29" fmla="*/ 3254072 w 12192000"/>
                  <a:gd name="connsiteY29" fmla="*/ 251612 h 757168"/>
                  <a:gd name="connsiteX30" fmla="*/ 3473491 w 12192000"/>
                  <a:gd name="connsiteY30" fmla="*/ 221903 h 757168"/>
                  <a:gd name="connsiteX31" fmla="*/ 3691860 w 12192000"/>
                  <a:gd name="connsiteY31" fmla="*/ 219228 h 757168"/>
                  <a:gd name="connsiteX32" fmla="*/ 3811494 w 12192000"/>
                  <a:gd name="connsiteY32" fmla="*/ 225691 h 757168"/>
                  <a:gd name="connsiteX33" fmla="*/ 3897533 w 12192000"/>
                  <a:gd name="connsiteY33" fmla="*/ 220087 h 757168"/>
                  <a:gd name="connsiteX34" fmla="*/ 4109430 w 12192000"/>
                  <a:gd name="connsiteY34" fmla="*/ 200477 h 757168"/>
                  <a:gd name="connsiteX35" fmla="*/ 4208772 w 12192000"/>
                  <a:gd name="connsiteY35" fmla="*/ 200914 h 757168"/>
                  <a:gd name="connsiteX36" fmla="*/ 4314641 w 12192000"/>
                  <a:gd name="connsiteY36" fmla="*/ 196159 h 757168"/>
                  <a:gd name="connsiteX37" fmla="*/ 4577622 w 12192000"/>
                  <a:gd name="connsiteY37" fmla="*/ 163774 h 757168"/>
                  <a:gd name="connsiteX38" fmla="*/ 4790345 w 12192000"/>
                  <a:gd name="connsiteY38" fmla="*/ 177592 h 757168"/>
                  <a:gd name="connsiteX39" fmla="*/ 4926164 w 12192000"/>
                  <a:gd name="connsiteY39" fmla="*/ 184139 h 757168"/>
                  <a:gd name="connsiteX40" fmla="*/ 5088812 w 12192000"/>
                  <a:gd name="connsiteY40" fmla="*/ 177401 h 757168"/>
                  <a:gd name="connsiteX41" fmla="*/ 5222466 w 12192000"/>
                  <a:gd name="connsiteY41" fmla="*/ 162082 h 757168"/>
                  <a:gd name="connsiteX42" fmla="*/ 5406528 w 12192000"/>
                  <a:gd name="connsiteY42" fmla="*/ 153987 h 757168"/>
                  <a:gd name="connsiteX43" fmla="*/ 5590716 w 12192000"/>
                  <a:gd name="connsiteY43" fmla="*/ 129490 h 757168"/>
                  <a:gd name="connsiteX44" fmla="*/ 5719429 w 12192000"/>
                  <a:gd name="connsiteY44" fmla="*/ 110099 h 757168"/>
                  <a:gd name="connsiteX45" fmla="*/ 5897895 w 12192000"/>
                  <a:gd name="connsiteY45" fmla="*/ 96368 h 757168"/>
                  <a:gd name="connsiteX46" fmla="*/ 6169957 w 12192000"/>
                  <a:gd name="connsiteY46" fmla="*/ 94411 h 757168"/>
                  <a:gd name="connsiteX47" fmla="*/ 6294827 w 12192000"/>
                  <a:gd name="connsiteY47" fmla="*/ 99236 h 757168"/>
                  <a:gd name="connsiteX48" fmla="*/ 6494261 w 12192000"/>
                  <a:gd name="connsiteY48" fmla="*/ 71724 h 757168"/>
                  <a:gd name="connsiteX49" fmla="*/ 6579627 w 12192000"/>
                  <a:gd name="connsiteY49" fmla="*/ 57883 h 757168"/>
                  <a:gd name="connsiteX50" fmla="*/ 6654800 w 12192000"/>
                  <a:gd name="connsiteY50" fmla="*/ 77086 h 757168"/>
                  <a:gd name="connsiteX51" fmla="*/ 6703059 w 12192000"/>
                  <a:gd name="connsiteY51" fmla="*/ 97166 h 757168"/>
                  <a:gd name="connsiteX52" fmla="*/ 6859445 w 12192000"/>
                  <a:gd name="connsiteY52" fmla="*/ 90481 h 757168"/>
                  <a:gd name="connsiteX53" fmla="*/ 7025414 w 12192000"/>
                  <a:gd name="connsiteY53" fmla="*/ 83536 h 757168"/>
                  <a:gd name="connsiteX54" fmla="*/ 7144137 w 12192000"/>
                  <a:gd name="connsiteY54" fmla="*/ 79264 h 757168"/>
                  <a:gd name="connsiteX55" fmla="*/ 7291235 w 12192000"/>
                  <a:gd name="connsiteY55" fmla="*/ 95367 h 757168"/>
                  <a:gd name="connsiteX56" fmla="*/ 7407395 w 12192000"/>
                  <a:gd name="connsiteY56" fmla="*/ 104888 h 757168"/>
                  <a:gd name="connsiteX57" fmla="*/ 7500837 w 12192000"/>
                  <a:gd name="connsiteY57" fmla="*/ 119515 h 757168"/>
                  <a:gd name="connsiteX58" fmla="*/ 7533567 w 12192000"/>
                  <a:gd name="connsiteY58" fmla="*/ 126955 h 757168"/>
                  <a:gd name="connsiteX59" fmla="*/ 7792910 w 12192000"/>
                  <a:gd name="connsiteY59" fmla="*/ 185188 h 757168"/>
                  <a:gd name="connsiteX60" fmla="*/ 8070699 w 12192000"/>
                  <a:gd name="connsiteY60" fmla="*/ 235423 h 757168"/>
                  <a:gd name="connsiteX61" fmla="*/ 8253177 w 12192000"/>
                  <a:gd name="connsiteY61" fmla="*/ 222473 h 757168"/>
                  <a:gd name="connsiteX62" fmla="*/ 8320683 w 12192000"/>
                  <a:gd name="connsiteY62" fmla="*/ 226393 h 757168"/>
                  <a:gd name="connsiteX63" fmla="*/ 8631438 w 12192000"/>
                  <a:gd name="connsiteY63" fmla="*/ 237528 h 757168"/>
                  <a:gd name="connsiteX64" fmla="*/ 8686410 w 12192000"/>
                  <a:gd name="connsiteY64" fmla="*/ 234877 h 757168"/>
                  <a:gd name="connsiteX65" fmla="*/ 8980658 w 12192000"/>
                  <a:gd name="connsiteY65" fmla="*/ 273001 h 757168"/>
                  <a:gd name="connsiteX66" fmla="*/ 9087625 w 12192000"/>
                  <a:gd name="connsiteY66" fmla="*/ 282423 h 757168"/>
                  <a:gd name="connsiteX67" fmla="*/ 9186017 w 12192000"/>
                  <a:gd name="connsiteY67" fmla="*/ 293875 h 757168"/>
                  <a:gd name="connsiteX68" fmla="*/ 9323931 w 12192000"/>
                  <a:gd name="connsiteY68" fmla="*/ 302628 h 757168"/>
                  <a:gd name="connsiteX69" fmla="*/ 9467213 w 12192000"/>
                  <a:gd name="connsiteY69" fmla="*/ 307275 h 757168"/>
                  <a:gd name="connsiteX70" fmla="*/ 9626826 w 12192000"/>
                  <a:gd name="connsiteY70" fmla="*/ 316213 h 757168"/>
                  <a:gd name="connsiteX71" fmla="*/ 9689696 w 12192000"/>
                  <a:gd name="connsiteY71" fmla="*/ 324467 h 757168"/>
                  <a:gd name="connsiteX72" fmla="*/ 9860526 w 12192000"/>
                  <a:gd name="connsiteY72" fmla="*/ 329986 h 757168"/>
                  <a:gd name="connsiteX73" fmla="*/ 9949775 w 12192000"/>
                  <a:gd name="connsiteY73" fmla="*/ 340386 h 757168"/>
                  <a:gd name="connsiteX74" fmla="*/ 10097252 w 12192000"/>
                  <a:gd name="connsiteY74" fmla="*/ 349262 h 757168"/>
                  <a:gd name="connsiteX75" fmla="*/ 10145261 w 12192000"/>
                  <a:gd name="connsiteY75" fmla="*/ 353113 h 757168"/>
                  <a:gd name="connsiteX76" fmla="*/ 10188159 w 12192000"/>
                  <a:gd name="connsiteY76" fmla="*/ 356124 h 757168"/>
                  <a:gd name="connsiteX77" fmla="*/ 10336144 w 12192000"/>
                  <a:gd name="connsiteY77" fmla="*/ 348235 h 757168"/>
                  <a:gd name="connsiteX78" fmla="*/ 10466847 w 12192000"/>
                  <a:gd name="connsiteY78" fmla="*/ 354131 h 757168"/>
                  <a:gd name="connsiteX79" fmla="*/ 10696514 w 12192000"/>
                  <a:gd name="connsiteY79" fmla="*/ 353575 h 757168"/>
                  <a:gd name="connsiteX80" fmla="*/ 10746932 w 12192000"/>
                  <a:gd name="connsiteY80" fmla="*/ 360606 h 757168"/>
                  <a:gd name="connsiteX81" fmla="*/ 10905388 w 12192000"/>
                  <a:gd name="connsiteY81" fmla="*/ 370627 h 757168"/>
                  <a:gd name="connsiteX82" fmla="*/ 10995602 w 12192000"/>
                  <a:gd name="connsiteY82" fmla="*/ 376691 h 757168"/>
                  <a:gd name="connsiteX83" fmla="*/ 11107647 w 12192000"/>
                  <a:gd name="connsiteY83" fmla="*/ 373405 h 757168"/>
                  <a:gd name="connsiteX84" fmla="*/ 11302440 w 12192000"/>
                  <a:gd name="connsiteY84" fmla="*/ 364156 h 757168"/>
                  <a:gd name="connsiteX85" fmla="*/ 11353613 w 12192000"/>
                  <a:gd name="connsiteY85" fmla="*/ 363785 h 757168"/>
                  <a:gd name="connsiteX86" fmla="*/ 11447323 w 12192000"/>
                  <a:gd name="connsiteY86" fmla="*/ 359346 h 757168"/>
                  <a:gd name="connsiteX87" fmla="*/ 11464292 w 12192000"/>
                  <a:gd name="connsiteY87" fmla="*/ 358519 h 757168"/>
                  <a:gd name="connsiteX88" fmla="*/ 11607560 w 12192000"/>
                  <a:gd name="connsiteY88" fmla="*/ 342370 h 757168"/>
                  <a:gd name="connsiteX89" fmla="*/ 11681426 w 12192000"/>
                  <a:gd name="connsiteY89" fmla="*/ 344335 h 757168"/>
                  <a:gd name="connsiteX90" fmla="*/ 11893565 w 12192000"/>
                  <a:gd name="connsiteY90" fmla="*/ 355261 h 757168"/>
                  <a:gd name="connsiteX91" fmla="*/ 11983290 w 12192000"/>
                  <a:gd name="connsiteY91" fmla="*/ 363588 h 757168"/>
                  <a:gd name="connsiteX92" fmla="*/ 12192000 w 12192000"/>
                  <a:gd name="connsiteY92" fmla="*/ 388018 h 757168"/>
                  <a:gd name="connsiteX93" fmla="*/ 12192000 w 12192000"/>
                  <a:gd name="connsiteY93" fmla="*/ 577115 h 757168"/>
                  <a:gd name="connsiteX94" fmla="*/ 12157329 w 12192000"/>
                  <a:gd name="connsiteY94" fmla="*/ 588862 h 757168"/>
                  <a:gd name="connsiteX95" fmla="*/ 12066948 w 12192000"/>
                  <a:gd name="connsiteY95" fmla="*/ 586034 h 757168"/>
                  <a:gd name="connsiteX96" fmla="*/ 11911344 w 12192000"/>
                  <a:gd name="connsiteY96" fmla="*/ 521599 h 757168"/>
                  <a:gd name="connsiteX97" fmla="*/ 11847823 w 12192000"/>
                  <a:gd name="connsiteY97" fmla="*/ 511785 h 757168"/>
                  <a:gd name="connsiteX98" fmla="*/ 11737547 w 12192000"/>
                  <a:gd name="connsiteY98" fmla="*/ 502380 h 757168"/>
                  <a:gd name="connsiteX99" fmla="*/ 11636052 w 12192000"/>
                  <a:gd name="connsiteY99" fmla="*/ 514993 h 757168"/>
                  <a:gd name="connsiteX100" fmla="*/ 11394706 w 12192000"/>
                  <a:gd name="connsiteY100" fmla="*/ 590867 h 757168"/>
                  <a:gd name="connsiteX101" fmla="*/ 11354978 w 12192000"/>
                  <a:gd name="connsiteY101" fmla="*/ 597561 h 757168"/>
                  <a:gd name="connsiteX102" fmla="*/ 11285306 w 12192000"/>
                  <a:gd name="connsiteY102" fmla="*/ 599825 h 757168"/>
                  <a:gd name="connsiteX103" fmla="*/ 11008528 w 12192000"/>
                  <a:gd name="connsiteY103" fmla="*/ 656670 h 757168"/>
                  <a:gd name="connsiteX104" fmla="*/ 10948735 w 12192000"/>
                  <a:gd name="connsiteY104" fmla="*/ 652964 h 757168"/>
                  <a:gd name="connsiteX105" fmla="*/ 10850698 w 12192000"/>
                  <a:gd name="connsiteY105" fmla="*/ 641721 h 757168"/>
                  <a:gd name="connsiteX106" fmla="*/ 10744026 w 12192000"/>
                  <a:gd name="connsiteY106" fmla="*/ 647769 h 757168"/>
                  <a:gd name="connsiteX107" fmla="*/ 10666160 w 12192000"/>
                  <a:gd name="connsiteY107" fmla="*/ 651891 h 757168"/>
                  <a:gd name="connsiteX108" fmla="*/ 10450521 w 12192000"/>
                  <a:gd name="connsiteY108" fmla="*/ 616552 h 757168"/>
                  <a:gd name="connsiteX109" fmla="*/ 10271192 w 12192000"/>
                  <a:gd name="connsiteY109" fmla="*/ 583498 h 757168"/>
                  <a:gd name="connsiteX110" fmla="*/ 10246067 w 12192000"/>
                  <a:gd name="connsiteY110" fmla="*/ 585423 h 757168"/>
                  <a:gd name="connsiteX111" fmla="*/ 10005027 w 12192000"/>
                  <a:gd name="connsiteY111" fmla="*/ 592252 h 757168"/>
                  <a:gd name="connsiteX112" fmla="*/ 9898681 w 12192000"/>
                  <a:gd name="connsiteY112" fmla="*/ 613195 h 757168"/>
                  <a:gd name="connsiteX113" fmla="*/ 9753225 w 12192000"/>
                  <a:gd name="connsiteY113" fmla="*/ 629038 h 757168"/>
                  <a:gd name="connsiteX114" fmla="*/ 9591376 w 12192000"/>
                  <a:gd name="connsiteY114" fmla="*/ 648601 h 757168"/>
                  <a:gd name="connsiteX115" fmla="*/ 9472860 w 12192000"/>
                  <a:gd name="connsiteY115" fmla="*/ 655936 h 757168"/>
                  <a:gd name="connsiteX116" fmla="*/ 9299788 w 12192000"/>
                  <a:gd name="connsiteY116" fmla="*/ 636945 h 757168"/>
                  <a:gd name="connsiteX117" fmla="*/ 9264605 w 12192000"/>
                  <a:gd name="connsiteY117" fmla="*/ 627087 h 757168"/>
                  <a:gd name="connsiteX118" fmla="*/ 8926435 w 12192000"/>
                  <a:gd name="connsiteY118" fmla="*/ 549269 h 757168"/>
                  <a:gd name="connsiteX119" fmla="*/ 8698934 w 12192000"/>
                  <a:gd name="connsiteY119" fmla="*/ 536583 h 757168"/>
                  <a:gd name="connsiteX120" fmla="*/ 8622862 w 12192000"/>
                  <a:gd name="connsiteY120" fmla="*/ 541563 h 757168"/>
                  <a:gd name="connsiteX121" fmla="*/ 8482784 w 12192000"/>
                  <a:gd name="connsiteY121" fmla="*/ 574094 h 757168"/>
                  <a:gd name="connsiteX122" fmla="*/ 8421565 w 12192000"/>
                  <a:gd name="connsiteY122" fmla="*/ 576610 h 757168"/>
                  <a:gd name="connsiteX123" fmla="*/ 8313469 w 12192000"/>
                  <a:gd name="connsiteY123" fmla="*/ 574762 h 757168"/>
                  <a:gd name="connsiteX124" fmla="*/ 8079520 w 12192000"/>
                  <a:gd name="connsiteY124" fmla="*/ 558685 h 757168"/>
                  <a:gd name="connsiteX125" fmla="*/ 7773327 w 12192000"/>
                  <a:gd name="connsiteY125" fmla="*/ 558854 h 757168"/>
                  <a:gd name="connsiteX126" fmla="*/ 7652477 w 12192000"/>
                  <a:gd name="connsiteY126" fmla="*/ 547561 h 757168"/>
                  <a:gd name="connsiteX127" fmla="*/ 7522274 w 12192000"/>
                  <a:gd name="connsiteY127" fmla="*/ 532150 h 757168"/>
                  <a:gd name="connsiteX128" fmla="*/ 7484080 w 12192000"/>
                  <a:gd name="connsiteY128" fmla="*/ 530532 h 757168"/>
                  <a:gd name="connsiteX129" fmla="*/ 7282277 w 12192000"/>
                  <a:gd name="connsiteY129" fmla="*/ 540177 h 757168"/>
                  <a:gd name="connsiteX130" fmla="*/ 7235690 w 12192000"/>
                  <a:gd name="connsiteY130" fmla="*/ 551282 h 757168"/>
                  <a:gd name="connsiteX131" fmla="*/ 7116339 w 12192000"/>
                  <a:gd name="connsiteY131" fmla="*/ 539494 h 757168"/>
                  <a:gd name="connsiteX132" fmla="*/ 7011067 w 12192000"/>
                  <a:gd name="connsiteY132" fmla="*/ 511848 h 757168"/>
                  <a:gd name="connsiteX133" fmla="*/ 6403234 w 12192000"/>
                  <a:gd name="connsiteY133" fmla="*/ 432296 h 757168"/>
                  <a:gd name="connsiteX134" fmla="*/ 6036273 w 12192000"/>
                  <a:gd name="connsiteY134" fmla="*/ 412301 h 757168"/>
                  <a:gd name="connsiteX135" fmla="*/ 5780467 w 12192000"/>
                  <a:gd name="connsiteY135" fmla="*/ 377910 h 757168"/>
                  <a:gd name="connsiteX136" fmla="*/ 5739051 w 12192000"/>
                  <a:gd name="connsiteY136" fmla="*/ 353609 h 757168"/>
                  <a:gd name="connsiteX137" fmla="*/ 5583566 w 12192000"/>
                  <a:gd name="connsiteY137" fmla="*/ 321995 h 757168"/>
                  <a:gd name="connsiteX138" fmla="*/ 5432030 w 12192000"/>
                  <a:gd name="connsiteY138" fmla="*/ 362512 h 757168"/>
                  <a:gd name="connsiteX139" fmla="*/ 5241398 w 12192000"/>
                  <a:gd name="connsiteY139" fmla="*/ 425781 h 757168"/>
                  <a:gd name="connsiteX140" fmla="*/ 5139710 w 12192000"/>
                  <a:gd name="connsiteY140" fmla="*/ 421022 h 757168"/>
                  <a:gd name="connsiteX141" fmla="*/ 4929402 w 12192000"/>
                  <a:gd name="connsiteY141" fmla="*/ 424310 h 757168"/>
                  <a:gd name="connsiteX142" fmla="*/ 4782793 w 12192000"/>
                  <a:gd name="connsiteY142" fmla="*/ 441046 h 757168"/>
                  <a:gd name="connsiteX143" fmla="*/ 4577594 w 12192000"/>
                  <a:gd name="connsiteY143" fmla="*/ 459290 h 757168"/>
                  <a:gd name="connsiteX144" fmla="*/ 4500826 w 12192000"/>
                  <a:gd name="connsiteY144" fmla="*/ 470529 h 757168"/>
                  <a:gd name="connsiteX145" fmla="*/ 4317973 w 12192000"/>
                  <a:gd name="connsiteY145" fmla="*/ 483649 h 757168"/>
                  <a:gd name="connsiteX146" fmla="*/ 4166722 w 12192000"/>
                  <a:gd name="connsiteY146" fmla="*/ 490602 h 757168"/>
                  <a:gd name="connsiteX147" fmla="*/ 4042814 w 12192000"/>
                  <a:gd name="connsiteY147" fmla="*/ 530660 h 757168"/>
                  <a:gd name="connsiteX148" fmla="*/ 4002653 w 12192000"/>
                  <a:gd name="connsiteY148" fmla="*/ 552594 h 757168"/>
                  <a:gd name="connsiteX149" fmla="*/ 3969549 w 12192000"/>
                  <a:gd name="connsiteY149" fmla="*/ 566312 h 757168"/>
                  <a:gd name="connsiteX150" fmla="*/ 3821685 w 12192000"/>
                  <a:gd name="connsiteY150" fmla="*/ 649183 h 757168"/>
                  <a:gd name="connsiteX151" fmla="*/ 3805138 w 12192000"/>
                  <a:gd name="connsiteY151" fmla="*/ 655947 h 757168"/>
                  <a:gd name="connsiteX152" fmla="*/ 3609177 w 12192000"/>
                  <a:gd name="connsiteY152" fmla="*/ 687459 h 757168"/>
                  <a:gd name="connsiteX153" fmla="*/ 3539727 w 12192000"/>
                  <a:gd name="connsiteY153" fmla="*/ 706521 h 757168"/>
                  <a:gd name="connsiteX154" fmla="*/ 3396572 w 12192000"/>
                  <a:gd name="connsiteY154" fmla="*/ 755681 h 757168"/>
                  <a:gd name="connsiteX155" fmla="*/ 3341054 w 12192000"/>
                  <a:gd name="connsiteY155" fmla="*/ 754679 h 757168"/>
                  <a:gd name="connsiteX156" fmla="*/ 3138775 w 12192000"/>
                  <a:gd name="connsiteY156" fmla="*/ 710120 h 757168"/>
                  <a:gd name="connsiteX157" fmla="*/ 3037283 w 12192000"/>
                  <a:gd name="connsiteY157" fmla="*/ 666453 h 757168"/>
                  <a:gd name="connsiteX158" fmla="*/ 3002117 w 12192000"/>
                  <a:gd name="connsiteY158" fmla="*/ 649347 h 757168"/>
                  <a:gd name="connsiteX159" fmla="*/ 2747294 w 12192000"/>
                  <a:gd name="connsiteY159" fmla="*/ 652400 h 757168"/>
                  <a:gd name="connsiteX160" fmla="*/ 2676273 w 12192000"/>
                  <a:gd name="connsiteY160" fmla="*/ 652304 h 757168"/>
                  <a:gd name="connsiteX161" fmla="*/ 2432360 w 12192000"/>
                  <a:gd name="connsiteY161" fmla="*/ 657836 h 757168"/>
                  <a:gd name="connsiteX162" fmla="*/ 2382311 w 12192000"/>
                  <a:gd name="connsiteY162" fmla="*/ 650824 h 757168"/>
                  <a:gd name="connsiteX163" fmla="*/ 2055134 w 12192000"/>
                  <a:gd name="connsiteY163" fmla="*/ 630053 h 757168"/>
                  <a:gd name="connsiteX164" fmla="*/ 2031829 w 12192000"/>
                  <a:gd name="connsiteY164" fmla="*/ 639324 h 757168"/>
                  <a:gd name="connsiteX165" fmla="*/ 1912764 w 12192000"/>
                  <a:gd name="connsiteY165" fmla="*/ 664183 h 757168"/>
                  <a:gd name="connsiteX166" fmla="*/ 1755637 w 12192000"/>
                  <a:gd name="connsiteY166" fmla="*/ 663960 h 757168"/>
                  <a:gd name="connsiteX167" fmla="*/ 1727159 w 12192000"/>
                  <a:gd name="connsiteY167" fmla="*/ 659605 h 757168"/>
                  <a:gd name="connsiteX168" fmla="*/ 1622470 w 12192000"/>
                  <a:gd name="connsiteY168" fmla="*/ 634850 h 757168"/>
                  <a:gd name="connsiteX169" fmla="*/ 1385955 w 12192000"/>
                  <a:gd name="connsiteY169" fmla="*/ 604522 h 757168"/>
                  <a:gd name="connsiteX170" fmla="*/ 1340055 w 12192000"/>
                  <a:gd name="connsiteY170" fmla="*/ 595629 h 757168"/>
                  <a:gd name="connsiteX171" fmla="*/ 1257271 w 12192000"/>
                  <a:gd name="connsiteY171" fmla="*/ 581180 h 757168"/>
                  <a:gd name="connsiteX172" fmla="*/ 1031914 w 12192000"/>
                  <a:gd name="connsiteY172" fmla="*/ 562692 h 757168"/>
                  <a:gd name="connsiteX173" fmla="*/ 922031 w 12192000"/>
                  <a:gd name="connsiteY173" fmla="*/ 566853 h 757168"/>
                  <a:gd name="connsiteX174" fmla="*/ 873250 w 12192000"/>
                  <a:gd name="connsiteY174" fmla="*/ 563724 h 757168"/>
                  <a:gd name="connsiteX175" fmla="*/ 711627 w 12192000"/>
                  <a:gd name="connsiteY175" fmla="*/ 529880 h 757168"/>
                  <a:gd name="connsiteX176" fmla="*/ 311112 w 12192000"/>
                  <a:gd name="connsiteY176" fmla="*/ 525106 h 757168"/>
                  <a:gd name="connsiteX177" fmla="*/ 184145 w 12192000"/>
                  <a:gd name="connsiteY177" fmla="*/ 532188 h 757168"/>
                  <a:gd name="connsiteX178" fmla="*/ 116886 w 12192000"/>
                  <a:gd name="connsiteY178" fmla="*/ 530572 h 757168"/>
                  <a:gd name="connsiteX179" fmla="*/ 23941 w 12192000"/>
                  <a:gd name="connsiteY179" fmla="*/ 506433 h 757168"/>
                  <a:gd name="connsiteX180" fmla="*/ 0 w 12192000"/>
                  <a:gd name="connsiteY180" fmla="*/ 502149 h 757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</a:cxnLst>
                <a:rect l="l" t="t" r="r" b="b"/>
                <a:pathLst>
                  <a:path w="12192000" h="757168">
                    <a:moveTo>
                      <a:pt x="0" y="0"/>
                    </a:moveTo>
                    <a:lnTo>
                      <a:pt x="41653" y="6945"/>
                    </a:lnTo>
                    <a:cubicBezTo>
                      <a:pt x="55151" y="9178"/>
                      <a:pt x="68996" y="11810"/>
                      <a:pt x="81317" y="15509"/>
                    </a:cubicBezTo>
                    <a:cubicBezTo>
                      <a:pt x="92911" y="18978"/>
                      <a:pt x="102562" y="24446"/>
                      <a:pt x="114150" y="28105"/>
                    </a:cubicBezTo>
                    <a:cubicBezTo>
                      <a:pt x="145644" y="37958"/>
                      <a:pt x="177914" y="47281"/>
                      <a:pt x="214865" y="58374"/>
                    </a:cubicBezTo>
                    <a:cubicBezTo>
                      <a:pt x="236680" y="42349"/>
                      <a:pt x="264438" y="53534"/>
                      <a:pt x="299237" y="63560"/>
                    </a:cubicBezTo>
                    <a:cubicBezTo>
                      <a:pt x="334763" y="73816"/>
                      <a:pt x="376093" y="78654"/>
                      <a:pt x="415570" y="83774"/>
                    </a:cubicBezTo>
                    <a:cubicBezTo>
                      <a:pt x="487949" y="93100"/>
                      <a:pt x="560804" y="100354"/>
                      <a:pt x="633210" y="109108"/>
                    </a:cubicBezTo>
                    <a:cubicBezTo>
                      <a:pt x="648566" y="111058"/>
                      <a:pt x="666073" y="114072"/>
                      <a:pt x="677567" y="119446"/>
                    </a:cubicBezTo>
                    <a:cubicBezTo>
                      <a:pt x="756262" y="155621"/>
                      <a:pt x="853422" y="169678"/>
                      <a:pt x="946429" y="171502"/>
                    </a:cubicBezTo>
                    <a:cubicBezTo>
                      <a:pt x="1019582" y="173044"/>
                      <a:pt x="1091239" y="175083"/>
                      <a:pt x="1163367" y="182106"/>
                    </a:cubicBezTo>
                    <a:cubicBezTo>
                      <a:pt x="1168863" y="182586"/>
                      <a:pt x="1176224" y="182589"/>
                      <a:pt x="1180337" y="181279"/>
                    </a:cubicBezTo>
                    <a:cubicBezTo>
                      <a:pt x="1205822" y="172503"/>
                      <a:pt x="1231920" y="173109"/>
                      <a:pt x="1263939" y="173070"/>
                    </a:cubicBezTo>
                    <a:cubicBezTo>
                      <a:pt x="1309211" y="172961"/>
                      <a:pt x="1350592" y="176848"/>
                      <a:pt x="1392213" y="183225"/>
                    </a:cubicBezTo>
                    <a:cubicBezTo>
                      <a:pt x="1422516" y="187866"/>
                      <a:pt x="1453010" y="195759"/>
                      <a:pt x="1479752" y="205174"/>
                    </a:cubicBezTo>
                    <a:cubicBezTo>
                      <a:pt x="1516962" y="218381"/>
                      <a:pt x="1553071" y="224660"/>
                      <a:pt x="1589813" y="211706"/>
                    </a:cubicBezTo>
                    <a:cubicBezTo>
                      <a:pt x="1629541" y="197953"/>
                      <a:pt x="1673292" y="205778"/>
                      <a:pt x="1716264" y="207459"/>
                    </a:cubicBezTo>
                    <a:cubicBezTo>
                      <a:pt x="1734988" y="208248"/>
                      <a:pt x="1754789" y="209668"/>
                      <a:pt x="1772900" y="208137"/>
                    </a:cubicBezTo>
                    <a:cubicBezTo>
                      <a:pt x="1825381" y="203828"/>
                      <a:pt x="1876222" y="195808"/>
                      <a:pt x="1929319" y="193822"/>
                    </a:cubicBezTo>
                    <a:cubicBezTo>
                      <a:pt x="1958819" y="192698"/>
                      <a:pt x="1991232" y="199166"/>
                      <a:pt x="2021514" y="204186"/>
                    </a:cubicBezTo>
                    <a:cubicBezTo>
                      <a:pt x="2052154" y="209417"/>
                      <a:pt x="2082323" y="216530"/>
                      <a:pt x="2111753" y="223797"/>
                    </a:cubicBezTo>
                    <a:cubicBezTo>
                      <a:pt x="2131736" y="228659"/>
                      <a:pt x="2153567" y="233429"/>
                      <a:pt x="2169356" y="241125"/>
                    </a:cubicBezTo>
                    <a:cubicBezTo>
                      <a:pt x="2205243" y="258649"/>
                      <a:pt x="2242901" y="263295"/>
                      <a:pt x="2286638" y="257382"/>
                    </a:cubicBezTo>
                    <a:cubicBezTo>
                      <a:pt x="2293313" y="256396"/>
                      <a:pt x="2301018" y="256799"/>
                      <a:pt x="2308368" y="256995"/>
                    </a:cubicBezTo>
                    <a:cubicBezTo>
                      <a:pt x="2426026" y="259155"/>
                      <a:pt x="2543593" y="262834"/>
                      <a:pt x="2660621" y="262863"/>
                    </a:cubicBezTo>
                    <a:cubicBezTo>
                      <a:pt x="2708088" y="262871"/>
                      <a:pt x="2754165" y="254412"/>
                      <a:pt x="2801134" y="250006"/>
                    </a:cubicBezTo>
                    <a:cubicBezTo>
                      <a:pt x="2810748" y="249174"/>
                      <a:pt x="2821504" y="247638"/>
                      <a:pt x="2830994" y="249091"/>
                    </a:cubicBezTo>
                    <a:cubicBezTo>
                      <a:pt x="2934354" y="264045"/>
                      <a:pt x="3032340" y="255254"/>
                      <a:pt x="3129084" y="242009"/>
                    </a:cubicBezTo>
                    <a:cubicBezTo>
                      <a:pt x="3139090" y="240625"/>
                      <a:pt x="3151170" y="241831"/>
                      <a:pt x="3162162" y="242789"/>
                    </a:cubicBezTo>
                    <a:cubicBezTo>
                      <a:pt x="3192925" y="245736"/>
                      <a:pt x="3225969" y="254145"/>
                      <a:pt x="3254072" y="251612"/>
                    </a:cubicBezTo>
                    <a:cubicBezTo>
                      <a:pt x="3328782" y="244461"/>
                      <a:pt x="3402881" y="234992"/>
                      <a:pt x="3473491" y="221903"/>
                    </a:cubicBezTo>
                    <a:cubicBezTo>
                      <a:pt x="3545212" y="208683"/>
                      <a:pt x="3611651" y="197856"/>
                      <a:pt x="3691860" y="219228"/>
                    </a:cubicBezTo>
                    <a:cubicBezTo>
                      <a:pt x="3725977" y="228268"/>
                      <a:pt x="3771754" y="225515"/>
                      <a:pt x="3811494" y="225691"/>
                    </a:cubicBezTo>
                    <a:cubicBezTo>
                      <a:pt x="3840564" y="225687"/>
                      <a:pt x="3868906" y="218586"/>
                      <a:pt x="3897533" y="220087"/>
                    </a:cubicBezTo>
                    <a:cubicBezTo>
                      <a:pt x="3973874" y="224087"/>
                      <a:pt x="4042293" y="217563"/>
                      <a:pt x="4109430" y="200477"/>
                    </a:cubicBezTo>
                    <a:cubicBezTo>
                      <a:pt x="4135544" y="193834"/>
                      <a:pt x="4175268" y="201258"/>
                      <a:pt x="4208772" y="200914"/>
                    </a:cubicBezTo>
                    <a:cubicBezTo>
                      <a:pt x="4244136" y="200288"/>
                      <a:pt x="4280583" y="199908"/>
                      <a:pt x="4314641" y="196159"/>
                    </a:cubicBezTo>
                    <a:cubicBezTo>
                      <a:pt x="4402743" y="186278"/>
                      <a:pt x="4489848" y="174436"/>
                      <a:pt x="4577622" y="163774"/>
                    </a:cubicBezTo>
                    <a:cubicBezTo>
                      <a:pt x="4649843" y="154967"/>
                      <a:pt x="4719794" y="168553"/>
                      <a:pt x="4790345" y="177592"/>
                    </a:cubicBezTo>
                    <a:cubicBezTo>
                      <a:pt x="4834576" y="183345"/>
                      <a:pt x="4875614" y="193701"/>
                      <a:pt x="4926164" y="184139"/>
                    </a:cubicBezTo>
                    <a:cubicBezTo>
                      <a:pt x="4974485" y="175032"/>
                      <a:pt x="5034899" y="180870"/>
                      <a:pt x="5088812" y="177401"/>
                    </a:cubicBezTo>
                    <a:cubicBezTo>
                      <a:pt x="5134238" y="174439"/>
                      <a:pt x="5178353" y="168165"/>
                      <a:pt x="5222466" y="162082"/>
                    </a:cubicBezTo>
                    <a:cubicBezTo>
                      <a:pt x="5282519" y="153783"/>
                      <a:pt x="5341864" y="144876"/>
                      <a:pt x="5406528" y="153987"/>
                    </a:cubicBezTo>
                    <a:cubicBezTo>
                      <a:pt x="5479960" y="164323"/>
                      <a:pt x="5531876" y="142624"/>
                      <a:pt x="5590716" y="129490"/>
                    </a:cubicBezTo>
                    <a:cubicBezTo>
                      <a:pt x="5631296" y="120553"/>
                      <a:pt x="5675395" y="114659"/>
                      <a:pt x="5719429" y="110099"/>
                    </a:cubicBezTo>
                    <a:cubicBezTo>
                      <a:pt x="5778247" y="104215"/>
                      <a:pt x="5838715" y="102042"/>
                      <a:pt x="5897895" y="96368"/>
                    </a:cubicBezTo>
                    <a:cubicBezTo>
                      <a:pt x="5987399" y="87895"/>
                      <a:pt x="6077855" y="82333"/>
                      <a:pt x="6169957" y="94411"/>
                    </a:cubicBezTo>
                    <a:cubicBezTo>
                      <a:pt x="6212360" y="99875"/>
                      <a:pt x="6252010" y="101763"/>
                      <a:pt x="6294827" y="99236"/>
                    </a:cubicBezTo>
                    <a:cubicBezTo>
                      <a:pt x="6364965" y="95091"/>
                      <a:pt x="6436581" y="97891"/>
                      <a:pt x="6494261" y="71724"/>
                    </a:cubicBezTo>
                    <a:cubicBezTo>
                      <a:pt x="6514615" y="62488"/>
                      <a:pt x="6550354" y="61691"/>
                      <a:pt x="6579627" y="57883"/>
                    </a:cubicBezTo>
                    <a:cubicBezTo>
                      <a:pt x="6613354" y="53353"/>
                      <a:pt x="6637770" y="57878"/>
                      <a:pt x="6654800" y="77086"/>
                    </a:cubicBezTo>
                    <a:cubicBezTo>
                      <a:pt x="6662444" y="85688"/>
                      <a:pt x="6685147" y="94892"/>
                      <a:pt x="6703059" y="97166"/>
                    </a:cubicBezTo>
                    <a:cubicBezTo>
                      <a:pt x="6756799" y="103989"/>
                      <a:pt x="6806654" y="100687"/>
                      <a:pt x="6859445" y="90481"/>
                    </a:cubicBezTo>
                    <a:cubicBezTo>
                      <a:pt x="6908894" y="80861"/>
                      <a:pt x="6969747" y="85387"/>
                      <a:pt x="7025414" y="83536"/>
                    </a:cubicBezTo>
                    <a:cubicBezTo>
                      <a:pt x="7064862" y="82168"/>
                      <a:pt x="7104501" y="77186"/>
                      <a:pt x="7144137" y="79264"/>
                    </a:cubicBezTo>
                    <a:cubicBezTo>
                      <a:pt x="7193316" y="81841"/>
                      <a:pt x="7241809" y="90488"/>
                      <a:pt x="7291235" y="95367"/>
                    </a:cubicBezTo>
                    <a:cubicBezTo>
                      <a:pt x="7329668" y="99288"/>
                      <a:pt x="7368978" y="100585"/>
                      <a:pt x="7407395" y="104888"/>
                    </a:cubicBezTo>
                    <a:cubicBezTo>
                      <a:pt x="7438868" y="108256"/>
                      <a:pt x="7469832" y="114265"/>
                      <a:pt x="7500837" y="119515"/>
                    </a:cubicBezTo>
                    <a:cubicBezTo>
                      <a:pt x="7512146" y="121444"/>
                      <a:pt x="7523255" y="127178"/>
                      <a:pt x="7533567" y="126955"/>
                    </a:cubicBezTo>
                    <a:cubicBezTo>
                      <a:pt x="7636025" y="124121"/>
                      <a:pt x="7707510" y="164497"/>
                      <a:pt x="7792910" y="185188"/>
                    </a:cubicBezTo>
                    <a:cubicBezTo>
                      <a:pt x="7882663" y="207063"/>
                      <a:pt x="7969001" y="237914"/>
                      <a:pt x="8070699" y="235423"/>
                    </a:cubicBezTo>
                    <a:cubicBezTo>
                      <a:pt x="8132239" y="233879"/>
                      <a:pt x="8191903" y="225939"/>
                      <a:pt x="8253177" y="222473"/>
                    </a:cubicBezTo>
                    <a:cubicBezTo>
                      <a:pt x="8274949" y="221324"/>
                      <a:pt x="8299150" y="222976"/>
                      <a:pt x="8320683" y="226393"/>
                    </a:cubicBezTo>
                    <a:cubicBezTo>
                      <a:pt x="8424731" y="242340"/>
                      <a:pt x="8527777" y="249266"/>
                      <a:pt x="8631438" y="237528"/>
                    </a:cubicBezTo>
                    <a:cubicBezTo>
                      <a:pt x="8649201" y="235596"/>
                      <a:pt x="8668058" y="233915"/>
                      <a:pt x="8686410" y="234877"/>
                    </a:cubicBezTo>
                    <a:cubicBezTo>
                      <a:pt x="8786966" y="240146"/>
                      <a:pt x="8885480" y="249315"/>
                      <a:pt x="8980658" y="273001"/>
                    </a:cubicBezTo>
                    <a:cubicBezTo>
                      <a:pt x="9012626" y="280972"/>
                      <a:pt x="9052108" y="279035"/>
                      <a:pt x="9087625" y="282423"/>
                    </a:cubicBezTo>
                    <a:cubicBezTo>
                      <a:pt x="9120583" y="285484"/>
                      <a:pt x="9154319" y="287825"/>
                      <a:pt x="9186017" y="293875"/>
                    </a:cubicBezTo>
                    <a:cubicBezTo>
                      <a:pt x="9232288" y="302785"/>
                      <a:pt x="9275554" y="305815"/>
                      <a:pt x="9323931" y="302628"/>
                    </a:cubicBezTo>
                    <a:cubicBezTo>
                      <a:pt x="9370084" y="299705"/>
                      <a:pt x="9419491" y="304964"/>
                      <a:pt x="9467213" y="307275"/>
                    </a:cubicBezTo>
                    <a:cubicBezTo>
                      <a:pt x="9520438" y="309874"/>
                      <a:pt x="9573661" y="312473"/>
                      <a:pt x="9626826" y="316213"/>
                    </a:cubicBezTo>
                    <a:cubicBezTo>
                      <a:pt x="9648094" y="317708"/>
                      <a:pt x="9671915" y="326588"/>
                      <a:pt x="9689696" y="324467"/>
                    </a:cubicBezTo>
                    <a:cubicBezTo>
                      <a:pt x="9747117" y="317175"/>
                      <a:pt x="9803355" y="332523"/>
                      <a:pt x="9860526" y="329986"/>
                    </a:cubicBezTo>
                    <a:cubicBezTo>
                      <a:pt x="9888572" y="328594"/>
                      <a:pt x="9919723" y="338048"/>
                      <a:pt x="9949775" y="340386"/>
                    </a:cubicBezTo>
                    <a:cubicBezTo>
                      <a:pt x="9998886" y="344296"/>
                      <a:pt x="10048092" y="346302"/>
                      <a:pt x="10097252" y="349262"/>
                    </a:cubicBezTo>
                    <a:cubicBezTo>
                      <a:pt x="10113390" y="350297"/>
                      <a:pt x="10129133" y="351886"/>
                      <a:pt x="10145261" y="353113"/>
                    </a:cubicBezTo>
                    <a:cubicBezTo>
                      <a:pt x="10159555" y="354243"/>
                      <a:pt x="10174512" y="356743"/>
                      <a:pt x="10188159" y="356124"/>
                    </a:cubicBezTo>
                    <a:cubicBezTo>
                      <a:pt x="10237589" y="353944"/>
                      <a:pt x="10286441" y="348682"/>
                      <a:pt x="10336144" y="348235"/>
                    </a:cubicBezTo>
                    <a:cubicBezTo>
                      <a:pt x="10379222" y="347822"/>
                      <a:pt x="10423443" y="353764"/>
                      <a:pt x="10466847" y="354131"/>
                    </a:cubicBezTo>
                    <a:cubicBezTo>
                      <a:pt x="10543353" y="354898"/>
                      <a:pt x="10619988" y="353190"/>
                      <a:pt x="10696514" y="353575"/>
                    </a:cubicBezTo>
                    <a:cubicBezTo>
                      <a:pt x="10713071" y="353680"/>
                      <a:pt x="10730069" y="359342"/>
                      <a:pt x="10746932" y="360606"/>
                    </a:cubicBezTo>
                    <a:cubicBezTo>
                      <a:pt x="10799731" y="364326"/>
                      <a:pt x="10852569" y="367289"/>
                      <a:pt x="10905388" y="370627"/>
                    </a:cubicBezTo>
                    <a:cubicBezTo>
                      <a:pt x="10935470" y="372396"/>
                      <a:pt x="10965963" y="373421"/>
                      <a:pt x="10995602" y="376691"/>
                    </a:cubicBezTo>
                    <a:cubicBezTo>
                      <a:pt x="11034750" y="381032"/>
                      <a:pt x="11070168" y="386324"/>
                      <a:pt x="11107647" y="373405"/>
                    </a:cubicBezTo>
                    <a:cubicBezTo>
                      <a:pt x="11165372" y="353347"/>
                      <a:pt x="11236837" y="366060"/>
                      <a:pt x="11302440" y="364156"/>
                    </a:cubicBezTo>
                    <a:cubicBezTo>
                      <a:pt x="11319394" y="363708"/>
                      <a:pt x="11336655" y="364422"/>
                      <a:pt x="11353613" y="363785"/>
                    </a:cubicBezTo>
                    <a:cubicBezTo>
                      <a:pt x="11384961" y="362566"/>
                      <a:pt x="11415955" y="360947"/>
                      <a:pt x="11447323" y="359346"/>
                    </a:cubicBezTo>
                    <a:cubicBezTo>
                      <a:pt x="11452855" y="359066"/>
                      <a:pt x="11459104" y="359200"/>
                      <a:pt x="11464292" y="358519"/>
                    </a:cubicBezTo>
                    <a:cubicBezTo>
                      <a:pt x="11512058" y="353010"/>
                      <a:pt x="11559143" y="346321"/>
                      <a:pt x="11607560" y="342370"/>
                    </a:cubicBezTo>
                    <a:cubicBezTo>
                      <a:pt x="11631218" y="340368"/>
                      <a:pt x="11657295" y="341352"/>
                      <a:pt x="11681426" y="344335"/>
                    </a:cubicBezTo>
                    <a:cubicBezTo>
                      <a:pt x="11751997" y="352993"/>
                      <a:pt x="11821986" y="358760"/>
                      <a:pt x="11893565" y="355261"/>
                    </a:cubicBezTo>
                    <a:cubicBezTo>
                      <a:pt x="11921973" y="353889"/>
                      <a:pt x="11953288" y="360300"/>
                      <a:pt x="11983290" y="363588"/>
                    </a:cubicBezTo>
                    <a:lnTo>
                      <a:pt x="12192000" y="388018"/>
                    </a:lnTo>
                    <a:lnTo>
                      <a:pt x="12192000" y="577115"/>
                    </a:lnTo>
                    <a:lnTo>
                      <a:pt x="12157329" y="588862"/>
                    </a:lnTo>
                    <a:cubicBezTo>
                      <a:pt x="12118393" y="608572"/>
                      <a:pt x="12109715" y="605637"/>
                      <a:pt x="12066948" y="586034"/>
                    </a:cubicBezTo>
                    <a:cubicBezTo>
                      <a:pt x="12016991" y="563193"/>
                      <a:pt x="11965119" y="541779"/>
                      <a:pt x="11911344" y="521599"/>
                    </a:cubicBezTo>
                    <a:cubicBezTo>
                      <a:pt x="11894383" y="515178"/>
                      <a:pt x="11869417" y="514060"/>
                      <a:pt x="11847823" y="511785"/>
                    </a:cubicBezTo>
                    <a:cubicBezTo>
                      <a:pt x="11811233" y="507768"/>
                      <a:pt x="11773630" y="501982"/>
                      <a:pt x="11737547" y="502380"/>
                    </a:cubicBezTo>
                    <a:cubicBezTo>
                      <a:pt x="11702930" y="502855"/>
                      <a:pt x="11668388" y="508866"/>
                      <a:pt x="11636052" y="514993"/>
                    </a:cubicBezTo>
                    <a:cubicBezTo>
                      <a:pt x="11545722" y="532199"/>
                      <a:pt x="11462455" y="555118"/>
                      <a:pt x="11394706" y="590867"/>
                    </a:cubicBezTo>
                    <a:cubicBezTo>
                      <a:pt x="11385999" y="595562"/>
                      <a:pt x="11369016" y="596581"/>
                      <a:pt x="11354978" y="597561"/>
                    </a:cubicBezTo>
                    <a:cubicBezTo>
                      <a:pt x="11332076" y="599224"/>
                      <a:pt x="11308448" y="600655"/>
                      <a:pt x="11285306" y="599825"/>
                    </a:cubicBezTo>
                    <a:cubicBezTo>
                      <a:pt x="11172906" y="595841"/>
                      <a:pt x="11083430" y="617861"/>
                      <a:pt x="11008528" y="656670"/>
                    </a:cubicBezTo>
                    <a:cubicBezTo>
                      <a:pt x="10986971" y="667750"/>
                      <a:pt x="10970753" y="668236"/>
                      <a:pt x="10948735" y="652964"/>
                    </a:cubicBezTo>
                    <a:cubicBezTo>
                      <a:pt x="10923173" y="635218"/>
                      <a:pt x="10885031" y="639705"/>
                      <a:pt x="10850698" y="641721"/>
                    </a:cubicBezTo>
                    <a:cubicBezTo>
                      <a:pt x="10815269" y="643680"/>
                      <a:pt x="10779458" y="645811"/>
                      <a:pt x="10744026" y="647769"/>
                    </a:cubicBezTo>
                    <a:cubicBezTo>
                      <a:pt x="10717832" y="649066"/>
                      <a:pt x="10692021" y="650003"/>
                      <a:pt x="10666160" y="651891"/>
                    </a:cubicBezTo>
                    <a:cubicBezTo>
                      <a:pt x="10585627" y="657783"/>
                      <a:pt x="10513854" y="650969"/>
                      <a:pt x="10450521" y="616552"/>
                    </a:cubicBezTo>
                    <a:cubicBezTo>
                      <a:pt x="10402221" y="590175"/>
                      <a:pt x="10339099" y="579806"/>
                      <a:pt x="10271192" y="583498"/>
                    </a:cubicBezTo>
                    <a:cubicBezTo>
                      <a:pt x="10262701" y="584006"/>
                      <a:pt x="10251859" y="587254"/>
                      <a:pt x="10246067" y="585423"/>
                    </a:cubicBezTo>
                    <a:cubicBezTo>
                      <a:pt x="10158786" y="558528"/>
                      <a:pt x="10086634" y="594049"/>
                      <a:pt x="10005027" y="592252"/>
                    </a:cubicBezTo>
                    <a:cubicBezTo>
                      <a:pt x="9969004" y="591507"/>
                      <a:pt x="9931565" y="603664"/>
                      <a:pt x="9898681" y="613195"/>
                    </a:cubicBezTo>
                    <a:cubicBezTo>
                      <a:pt x="9853463" y="626281"/>
                      <a:pt x="9813049" y="639042"/>
                      <a:pt x="9753225" y="629038"/>
                    </a:cubicBezTo>
                    <a:cubicBezTo>
                      <a:pt x="9693404" y="618845"/>
                      <a:pt x="9637675" y="628898"/>
                      <a:pt x="9591376" y="648601"/>
                    </a:cubicBezTo>
                    <a:cubicBezTo>
                      <a:pt x="9556001" y="663537"/>
                      <a:pt x="9518120" y="663077"/>
                      <a:pt x="9472860" y="655936"/>
                    </a:cubicBezTo>
                    <a:cubicBezTo>
                      <a:pt x="9416283" y="647056"/>
                      <a:pt x="9357217" y="643578"/>
                      <a:pt x="9299788" y="636945"/>
                    </a:cubicBezTo>
                    <a:cubicBezTo>
                      <a:pt x="9287347" y="635531"/>
                      <a:pt x="9271710" y="632039"/>
                      <a:pt x="9264605" y="627087"/>
                    </a:cubicBezTo>
                    <a:cubicBezTo>
                      <a:pt x="9177661" y="565680"/>
                      <a:pt x="9051076" y="558473"/>
                      <a:pt x="8926435" y="549269"/>
                    </a:cubicBezTo>
                    <a:cubicBezTo>
                      <a:pt x="8850925" y="543595"/>
                      <a:pt x="8774954" y="539613"/>
                      <a:pt x="8698934" y="536583"/>
                    </a:cubicBezTo>
                    <a:cubicBezTo>
                      <a:pt x="8673232" y="535428"/>
                      <a:pt x="8645916" y="537050"/>
                      <a:pt x="8622862" y="541563"/>
                    </a:cubicBezTo>
                    <a:cubicBezTo>
                      <a:pt x="8574890" y="551069"/>
                      <a:pt x="8530403" y="564380"/>
                      <a:pt x="8482784" y="574094"/>
                    </a:cubicBezTo>
                    <a:cubicBezTo>
                      <a:pt x="8464923" y="577929"/>
                      <a:pt x="8442157" y="576927"/>
                      <a:pt x="8421565" y="576610"/>
                    </a:cubicBezTo>
                    <a:cubicBezTo>
                      <a:pt x="8385152" y="576229"/>
                      <a:pt x="8345023" y="569546"/>
                      <a:pt x="8313469" y="574762"/>
                    </a:cubicBezTo>
                    <a:cubicBezTo>
                      <a:pt x="8231431" y="588203"/>
                      <a:pt x="8155671" y="580227"/>
                      <a:pt x="8079520" y="558685"/>
                    </a:cubicBezTo>
                    <a:cubicBezTo>
                      <a:pt x="7972906" y="528487"/>
                      <a:pt x="7870782" y="525043"/>
                      <a:pt x="7773327" y="558854"/>
                    </a:cubicBezTo>
                    <a:cubicBezTo>
                      <a:pt x="7729470" y="574107"/>
                      <a:pt x="7688069" y="563543"/>
                      <a:pt x="7652477" y="547561"/>
                    </a:cubicBezTo>
                    <a:cubicBezTo>
                      <a:pt x="7611494" y="529005"/>
                      <a:pt x="7570974" y="522685"/>
                      <a:pt x="7522274" y="532150"/>
                    </a:cubicBezTo>
                    <a:cubicBezTo>
                      <a:pt x="7511488" y="534257"/>
                      <a:pt x="7496511" y="532136"/>
                      <a:pt x="7484080" y="530532"/>
                    </a:cubicBezTo>
                    <a:cubicBezTo>
                      <a:pt x="7413133" y="522044"/>
                      <a:pt x="7341987" y="510303"/>
                      <a:pt x="7282277" y="540177"/>
                    </a:cubicBezTo>
                    <a:cubicBezTo>
                      <a:pt x="7270558" y="546051"/>
                      <a:pt x="7251336" y="547713"/>
                      <a:pt x="7235690" y="551282"/>
                    </a:cubicBezTo>
                    <a:cubicBezTo>
                      <a:pt x="7170161" y="565782"/>
                      <a:pt x="7172820" y="564203"/>
                      <a:pt x="7116339" y="539494"/>
                    </a:cubicBezTo>
                    <a:cubicBezTo>
                      <a:pt x="7086841" y="526502"/>
                      <a:pt x="7045980" y="512724"/>
                      <a:pt x="7011067" y="511848"/>
                    </a:cubicBezTo>
                    <a:cubicBezTo>
                      <a:pt x="6800473" y="506533"/>
                      <a:pt x="6601893" y="468653"/>
                      <a:pt x="6403234" y="432296"/>
                    </a:cubicBezTo>
                    <a:cubicBezTo>
                      <a:pt x="6280760" y="409851"/>
                      <a:pt x="6160432" y="402592"/>
                      <a:pt x="6036273" y="412301"/>
                    </a:cubicBezTo>
                    <a:cubicBezTo>
                      <a:pt x="5946471" y="419425"/>
                      <a:pt x="5863077" y="395593"/>
                      <a:pt x="5780467" y="377910"/>
                    </a:cubicBezTo>
                    <a:cubicBezTo>
                      <a:pt x="5763357" y="374343"/>
                      <a:pt x="5747757" y="363033"/>
                      <a:pt x="5739051" y="353609"/>
                    </a:cubicBezTo>
                    <a:cubicBezTo>
                      <a:pt x="5707675" y="320294"/>
                      <a:pt x="5653252" y="312483"/>
                      <a:pt x="5583566" y="321995"/>
                    </a:cubicBezTo>
                    <a:cubicBezTo>
                      <a:pt x="5528347" y="329404"/>
                      <a:pt x="5477716" y="340486"/>
                      <a:pt x="5432030" y="362512"/>
                    </a:cubicBezTo>
                    <a:cubicBezTo>
                      <a:pt x="5378421" y="388318"/>
                      <a:pt x="5322767" y="418026"/>
                      <a:pt x="5241398" y="425781"/>
                    </a:cubicBezTo>
                    <a:cubicBezTo>
                      <a:pt x="5206262" y="429089"/>
                      <a:pt x="5176131" y="428273"/>
                      <a:pt x="5139710" y="421022"/>
                    </a:cubicBezTo>
                    <a:cubicBezTo>
                      <a:pt x="5069048" y="407018"/>
                      <a:pt x="4997864" y="396037"/>
                      <a:pt x="4929402" y="424310"/>
                    </a:cubicBezTo>
                    <a:cubicBezTo>
                      <a:pt x="4891785" y="439890"/>
                      <a:pt x="4841650" y="448519"/>
                      <a:pt x="4782793" y="441046"/>
                    </a:cubicBezTo>
                    <a:cubicBezTo>
                      <a:pt x="4709316" y="431663"/>
                      <a:pt x="4641426" y="442031"/>
                      <a:pt x="4577594" y="459290"/>
                    </a:cubicBezTo>
                    <a:cubicBezTo>
                      <a:pt x="4554816" y="465538"/>
                      <a:pt x="4527069" y="468279"/>
                      <a:pt x="4500826" y="470529"/>
                    </a:cubicBezTo>
                    <a:cubicBezTo>
                      <a:pt x="4440199" y="475746"/>
                      <a:pt x="4379252" y="479993"/>
                      <a:pt x="4317973" y="483649"/>
                    </a:cubicBezTo>
                    <a:cubicBezTo>
                      <a:pt x="4267762" y="486741"/>
                      <a:pt x="4217264" y="488292"/>
                      <a:pt x="4166722" y="490602"/>
                    </a:cubicBezTo>
                    <a:cubicBezTo>
                      <a:pt x="4111394" y="493045"/>
                      <a:pt x="4067073" y="503124"/>
                      <a:pt x="4042814" y="530660"/>
                    </a:cubicBezTo>
                    <a:cubicBezTo>
                      <a:pt x="4034996" y="539407"/>
                      <a:pt x="4017001" y="545715"/>
                      <a:pt x="4002653" y="552594"/>
                    </a:cubicBezTo>
                    <a:cubicBezTo>
                      <a:pt x="3992459" y="557592"/>
                      <a:pt x="3979023" y="561086"/>
                      <a:pt x="3969549" y="566312"/>
                    </a:cubicBezTo>
                    <a:cubicBezTo>
                      <a:pt x="3919896" y="593854"/>
                      <a:pt x="3870968" y="621622"/>
                      <a:pt x="3821685" y="649183"/>
                    </a:cubicBezTo>
                    <a:cubicBezTo>
                      <a:pt x="3816761" y="651788"/>
                      <a:pt x="3811445" y="654943"/>
                      <a:pt x="3805138" y="655947"/>
                    </a:cubicBezTo>
                    <a:cubicBezTo>
                      <a:pt x="3739817" y="666451"/>
                      <a:pt x="3673801" y="676154"/>
                      <a:pt x="3609177" y="687459"/>
                    </a:cubicBezTo>
                    <a:cubicBezTo>
                      <a:pt x="3584288" y="691878"/>
                      <a:pt x="3558597" y="697589"/>
                      <a:pt x="3539727" y="706521"/>
                    </a:cubicBezTo>
                    <a:cubicBezTo>
                      <a:pt x="3496714" y="726780"/>
                      <a:pt x="3457268" y="749132"/>
                      <a:pt x="3396572" y="755681"/>
                    </a:cubicBezTo>
                    <a:cubicBezTo>
                      <a:pt x="3378807" y="757611"/>
                      <a:pt x="3357809" y="758036"/>
                      <a:pt x="3341054" y="754679"/>
                    </a:cubicBezTo>
                    <a:cubicBezTo>
                      <a:pt x="3272962" y="740809"/>
                      <a:pt x="3206471" y="724541"/>
                      <a:pt x="3138775" y="710120"/>
                    </a:cubicBezTo>
                    <a:cubicBezTo>
                      <a:pt x="3095820" y="701191"/>
                      <a:pt x="3056969" y="691141"/>
                      <a:pt x="3037283" y="666453"/>
                    </a:cubicBezTo>
                    <a:cubicBezTo>
                      <a:pt x="3031764" y="659487"/>
                      <a:pt x="3015626" y="651391"/>
                      <a:pt x="3002117" y="649347"/>
                    </a:cubicBezTo>
                    <a:cubicBezTo>
                      <a:pt x="2915220" y="636209"/>
                      <a:pt x="2829194" y="627503"/>
                      <a:pt x="2747294" y="652400"/>
                    </a:cubicBezTo>
                    <a:cubicBezTo>
                      <a:pt x="2730084" y="657794"/>
                      <a:pt x="2698519" y="656140"/>
                      <a:pt x="2676273" y="652304"/>
                    </a:cubicBezTo>
                    <a:cubicBezTo>
                      <a:pt x="2590546" y="637890"/>
                      <a:pt x="2508883" y="630176"/>
                      <a:pt x="2432360" y="657836"/>
                    </a:cubicBezTo>
                    <a:cubicBezTo>
                      <a:pt x="2423352" y="661179"/>
                      <a:pt x="2395274" y="656272"/>
                      <a:pt x="2382311" y="650824"/>
                    </a:cubicBezTo>
                    <a:cubicBezTo>
                      <a:pt x="2257393" y="597728"/>
                      <a:pt x="2187724" y="592930"/>
                      <a:pt x="2055134" y="630053"/>
                    </a:cubicBezTo>
                    <a:cubicBezTo>
                      <a:pt x="2046542" y="632464"/>
                      <a:pt x="2035364" y="635121"/>
                      <a:pt x="2031829" y="639324"/>
                    </a:cubicBezTo>
                    <a:cubicBezTo>
                      <a:pt x="2007977" y="666120"/>
                      <a:pt x="1960229" y="664380"/>
                      <a:pt x="1912764" y="664183"/>
                    </a:cubicBezTo>
                    <a:cubicBezTo>
                      <a:pt x="1860521" y="663924"/>
                      <a:pt x="1808236" y="664426"/>
                      <a:pt x="1755637" y="663960"/>
                    </a:cubicBezTo>
                    <a:cubicBezTo>
                      <a:pt x="1746439" y="663859"/>
                      <a:pt x="1736243" y="661799"/>
                      <a:pt x="1727159" y="659605"/>
                    </a:cubicBezTo>
                    <a:cubicBezTo>
                      <a:pt x="1692256" y="651480"/>
                      <a:pt x="1658604" y="640559"/>
                      <a:pt x="1622470" y="634850"/>
                    </a:cubicBezTo>
                    <a:cubicBezTo>
                      <a:pt x="1544362" y="622552"/>
                      <a:pt x="1469248" y="602210"/>
                      <a:pt x="1385955" y="604522"/>
                    </a:cubicBezTo>
                    <a:cubicBezTo>
                      <a:pt x="1371585" y="604913"/>
                      <a:pt x="1355357" y="598530"/>
                      <a:pt x="1340055" y="595629"/>
                    </a:cubicBezTo>
                    <a:cubicBezTo>
                      <a:pt x="1312351" y="590552"/>
                      <a:pt x="1285460" y="583993"/>
                      <a:pt x="1257271" y="581180"/>
                    </a:cubicBezTo>
                    <a:cubicBezTo>
                      <a:pt x="1182583" y="573830"/>
                      <a:pt x="1107142" y="566824"/>
                      <a:pt x="1031914" y="562692"/>
                    </a:cubicBezTo>
                    <a:cubicBezTo>
                      <a:pt x="995593" y="560597"/>
                      <a:pt x="958880" y="565923"/>
                      <a:pt x="922031" y="566853"/>
                    </a:cubicBezTo>
                    <a:cubicBezTo>
                      <a:pt x="905446" y="567320"/>
                      <a:pt x="878533" y="568199"/>
                      <a:pt x="873250" y="563724"/>
                    </a:cubicBezTo>
                    <a:cubicBezTo>
                      <a:pt x="832343" y="529722"/>
                      <a:pt x="772202" y="532674"/>
                      <a:pt x="711627" y="529880"/>
                    </a:cubicBezTo>
                    <a:cubicBezTo>
                      <a:pt x="577999" y="523641"/>
                      <a:pt x="447408" y="543696"/>
                      <a:pt x="311112" y="525106"/>
                    </a:cubicBezTo>
                    <a:cubicBezTo>
                      <a:pt x="271645" y="519795"/>
                      <a:pt x="226936" y="530235"/>
                      <a:pt x="184145" y="532188"/>
                    </a:cubicBezTo>
                    <a:cubicBezTo>
                      <a:pt x="162015" y="533128"/>
                      <a:pt x="137665" y="534333"/>
                      <a:pt x="116886" y="530572"/>
                    </a:cubicBezTo>
                    <a:cubicBezTo>
                      <a:pt x="84810" y="524693"/>
                      <a:pt x="54011" y="515448"/>
                      <a:pt x="23941" y="506433"/>
                    </a:cubicBezTo>
                    <a:lnTo>
                      <a:pt x="0" y="502149"/>
                    </a:lnTo>
                    <a:close/>
                  </a:path>
                </a:pathLst>
              </a:custGeom>
              <a:blipFill>
                <a:blip r:embed="rId4">
                  <a:alphaModFix amt="57000"/>
                </a:blip>
                <a:tile tx="0" ty="0" sx="100000" sy="100000" flip="none" algn="tl"/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5122" name="Picture 2" descr="Maak kennis met de VanMoof V: onze allereerste high-speed e-bike. Time to  go beyond. - VanMoof Blog - Dutch">
            <a:extLst>
              <a:ext uri="{FF2B5EF4-FFF2-40B4-BE49-F238E27FC236}">
                <a16:creationId xmlns:a16="http://schemas.microsoft.com/office/drawing/2014/main" id="{AABA01C0-C3C8-4CD2-6441-A14622D2DE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9014930" y="384423"/>
            <a:ext cx="2899200" cy="163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Sprint 3 bright future - 720WebShareName - 720WebShareName.mov" descr="Sprint 3 bright future - 720WebShareName - 720WebShareName.mov">
            <a:hlinkClick r:id="" action="ppaction://media"/>
            <a:extLst>
              <a:ext uri="{FF2B5EF4-FFF2-40B4-BE49-F238E27FC236}">
                <a16:creationId xmlns:a16="http://schemas.microsoft.com/office/drawing/2014/main" id="{2E650921-D89B-5D5F-B537-76BC07D8C1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54939" y="319969"/>
            <a:ext cx="5282121" cy="2984399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B3119F93-D68E-F63E-6FEA-6BBF2FCADB15}"/>
              </a:ext>
            </a:extLst>
          </p:cNvPr>
          <p:cNvSpPr txBox="1"/>
          <p:nvPr/>
        </p:nvSpPr>
        <p:spPr>
          <a:xfrm>
            <a:off x="9283485" y="2200759"/>
            <a:ext cx="26207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“</a:t>
            </a:r>
            <a:r>
              <a:rPr lang="nl-NL" dirty="0" err="1">
                <a:solidFill>
                  <a:schemeClr val="bg1"/>
                </a:solidFill>
              </a:rPr>
              <a:t>You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can</a:t>
            </a:r>
            <a:r>
              <a:rPr lang="nl-NL" dirty="0">
                <a:solidFill>
                  <a:schemeClr val="bg1"/>
                </a:solidFill>
              </a:rPr>
              <a:t> beat Dylan </a:t>
            </a:r>
            <a:r>
              <a:rPr lang="nl-NL" dirty="0" err="1">
                <a:solidFill>
                  <a:schemeClr val="bg1"/>
                </a:solidFill>
              </a:rPr>
              <a:t>with</a:t>
            </a:r>
            <a:r>
              <a:rPr lang="nl-NL" dirty="0">
                <a:solidFill>
                  <a:schemeClr val="bg1"/>
                </a:solidFill>
              </a:rPr>
              <a:t> </a:t>
            </a:r>
          </a:p>
          <a:p>
            <a:r>
              <a:rPr lang="nl-NL" dirty="0" err="1">
                <a:solidFill>
                  <a:schemeClr val="bg1"/>
                </a:solidFill>
              </a:rPr>
              <a:t>this</a:t>
            </a:r>
            <a:r>
              <a:rPr lang="nl-NL" dirty="0">
                <a:solidFill>
                  <a:schemeClr val="bg1"/>
                </a:solidFill>
              </a:rPr>
              <a:t> monster, we call </a:t>
            </a:r>
            <a:r>
              <a:rPr lang="nl-NL" dirty="0" err="1">
                <a:solidFill>
                  <a:schemeClr val="bg1"/>
                </a:solidFill>
              </a:rPr>
              <a:t>it</a:t>
            </a:r>
            <a:r>
              <a:rPr lang="nl-NL" dirty="0">
                <a:solidFill>
                  <a:schemeClr val="bg1"/>
                </a:solidFill>
              </a:rPr>
              <a:t> V” 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62A8CB01-57B5-9C55-5741-4F97AE404ABA}"/>
              </a:ext>
            </a:extLst>
          </p:cNvPr>
          <p:cNvSpPr txBox="1"/>
          <p:nvPr/>
        </p:nvSpPr>
        <p:spPr>
          <a:xfrm>
            <a:off x="7299702" y="5021451"/>
            <a:ext cx="466608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Mini </a:t>
            </a:r>
            <a:r>
              <a:rPr lang="nl-NL" dirty="0" err="1">
                <a:solidFill>
                  <a:schemeClr val="bg1"/>
                </a:solidFill>
              </a:rPr>
              <a:t>Docu</a:t>
            </a:r>
            <a:r>
              <a:rPr lang="nl-NL" dirty="0">
                <a:solidFill>
                  <a:schemeClr val="bg1"/>
                </a:solidFill>
              </a:rPr>
              <a:t>: </a:t>
            </a:r>
          </a:p>
          <a:p>
            <a:r>
              <a:rPr lang="nl-NL" dirty="0">
                <a:solidFill>
                  <a:schemeClr val="bg1"/>
                </a:solidFill>
              </a:rPr>
              <a:t>Flying on </a:t>
            </a:r>
            <a:r>
              <a:rPr lang="nl-NL" dirty="0" err="1">
                <a:solidFill>
                  <a:schemeClr val="bg1"/>
                </a:solidFill>
              </a:rPr>
              <a:t>the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Vanmoof</a:t>
            </a:r>
            <a:endParaRPr lang="nl-NL" dirty="0">
              <a:solidFill>
                <a:schemeClr val="bg1"/>
              </a:solidFill>
            </a:endParaRPr>
          </a:p>
          <a:p>
            <a:r>
              <a:rPr lang="nl-NL" dirty="0">
                <a:solidFill>
                  <a:schemeClr val="bg1"/>
                </a:solidFill>
              </a:rPr>
              <a:t>Road </a:t>
            </a:r>
            <a:r>
              <a:rPr lang="nl-NL" dirty="0" err="1">
                <a:solidFill>
                  <a:schemeClr val="bg1"/>
                </a:solidFill>
              </a:rPr>
              <a:t>to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Flanders</a:t>
            </a:r>
            <a:endParaRPr lang="nl-NL" dirty="0">
              <a:solidFill>
                <a:schemeClr val="bg1"/>
              </a:solidFill>
            </a:endParaRPr>
          </a:p>
          <a:p>
            <a:r>
              <a:rPr lang="nl-NL" dirty="0" err="1">
                <a:solidFill>
                  <a:schemeClr val="bg1"/>
                </a:solidFill>
              </a:rPr>
              <a:t>About</a:t>
            </a:r>
            <a:r>
              <a:rPr lang="nl-NL" dirty="0">
                <a:solidFill>
                  <a:schemeClr val="bg1"/>
                </a:solidFill>
              </a:rPr>
              <a:t>: Dylans life next </a:t>
            </a:r>
            <a:r>
              <a:rPr lang="nl-NL" dirty="0" err="1">
                <a:solidFill>
                  <a:schemeClr val="bg1"/>
                </a:solidFill>
              </a:rPr>
              <a:t>to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riding</a:t>
            </a:r>
            <a:r>
              <a:rPr lang="nl-NL" dirty="0">
                <a:solidFill>
                  <a:schemeClr val="bg1"/>
                </a:solidFill>
              </a:rPr>
              <a:t> his bike as a job</a:t>
            </a:r>
          </a:p>
          <a:p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13" name="Afbeelding 12" descr="Afbeelding met tekst, gras, buiten, fiets&#10;&#10;Automatisch gegenereerde beschrijving">
            <a:extLst>
              <a:ext uri="{FF2B5EF4-FFF2-40B4-BE49-F238E27FC236}">
                <a16:creationId xmlns:a16="http://schemas.microsoft.com/office/drawing/2014/main" id="{30FEA166-7B7C-4DBD-24F5-A91CD432FA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2623" y="-90338"/>
            <a:ext cx="2124594" cy="399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241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80" name="Rectangle 7179">
            <a:extLst>
              <a:ext uri="{FF2B5EF4-FFF2-40B4-BE49-F238E27FC236}">
                <a16:creationId xmlns:a16="http://schemas.microsoft.com/office/drawing/2014/main" id="{2172A0AC-3DCE-4672-BCAF-28FEF91F6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82" name="Rectangle 7181">
            <a:extLst>
              <a:ext uri="{FF2B5EF4-FFF2-40B4-BE49-F238E27FC236}">
                <a16:creationId xmlns:a16="http://schemas.microsoft.com/office/drawing/2014/main" id="{AE6F1C77-EDC9-4C5F-8C1C-62DD46BDA3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Protect Kit for e-bike VanMoof S3 Solid Racing Green – martee.co">
            <a:extLst>
              <a:ext uri="{FF2B5EF4-FFF2-40B4-BE49-F238E27FC236}">
                <a16:creationId xmlns:a16="http://schemas.microsoft.com/office/drawing/2014/main" id="{6BF6FD86-B2AC-E4EA-C14A-15BD7E529C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9" r="10248" b="1"/>
          <a:stretch/>
        </p:blipFill>
        <p:spPr bwMode="auto">
          <a:xfrm>
            <a:off x="20" y="10"/>
            <a:ext cx="8450297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310801C-B84E-D5E9-BF05-71F3F1105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627636"/>
          </a:xfrm>
        </p:spPr>
        <p:txBody>
          <a:bodyPr>
            <a:normAutofit/>
          </a:bodyPr>
          <a:lstStyle/>
          <a:p>
            <a:r>
              <a:rPr lang="nl-NL">
                <a:solidFill>
                  <a:srgbClr val="FFFFFF"/>
                </a:solidFill>
              </a:rPr>
              <a:t>Engagement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E74F52D-E19D-9AEF-0A50-422B63E132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3907" y="2730010"/>
            <a:ext cx="4619621" cy="2349991"/>
          </a:xfrm>
        </p:spPr>
        <p:txBody>
          <a:bodyPr>
            <a:normAutofit/>
          </a:bodyPr>
          <a:lstStyle/>
          <a:p>
            <a:r>
              <a:rPr lang="nl-NL" sz="2000" dirty="0">
                <a:solidFill>
                  <a:srgbClr val="FFFFFF"/>
                </a:solidFill>
              </a:rPr>
              <a:t>The DVB </a:t>
            </a:r>
            <a:r>
              <a:rPr lang="nl-NL" sz="2000" dirty="0" err="1">
                <a:solidFill>
                  <a:srgbClr val="FFFFFF"/>
                </a:solidFill>
              </a:rPr>
              <a:t>days</a:t>
            </a:r>
            <a:endParaRPr lang="nl-NL" sz="2000" dirty="0">
              <a:solidFill>
                <a:srgbClr val="FFFFFF"/>
              </a:solidFill>
            </a:endParaRPr>
          </a:p>
          <a:p>
            <a:r>
              <a:rPr lang="nl-NL" sz="2000" dirty="0">
                <a:solidFill>
                  <a:srgbClr val="FFFFFF"/>
                </a:solidFill>
              </a:rPr>
              <a:t>Win a bike race</a:t>
            </a:r>
          </a:p>
          <a:p>
            <a:r>
              <a:rPr lang="nl-NL" sz="2000" dirty="0">
                <a:solidFill>
                  <a:srgbClr val="FFFFFF"/>
                </a:solidFill>
              </a:rPr>
              <a:t>Flying dutchman </a:t>
            </a:r>
            <a:r>
              <a:rPr lang="nl-NL" sz="2000" dirty="0" err="1">
                <a:solidFill>
                  <a:srgbClr val="FFFFFF"/>
                </a:solidFill>
              </a:rPr>
              <a:t>edtion</a:t>
            </a:r>
            <a:r>
              <a:rPr lang="nl-NL" sz="2000" dirty="0">
                <a:solidFill>
                  <a:srgbClr val="FFFFFF"/>
                </a:solidFill>
              </a:rPr>
              <a:t> </a:t>
            </a:r>
          </a:p>
          <a:p>
            <a:r>
              <a:rPr lang="nl-NL" sz="2000" dirty="0">
                <a:solidFill>
                  <a:srgbClr val="FFFFFF"/>
                </a:solidFill>
              </a:rPr>
              <a:t>Pop up store Monaco</a:t>
            </a:r>
          </a:p>
          <a:p>
            <a:r>
              <a:rPr lang="nl-NL" sz="2000" dirty="0">
                <a:solidFill>
                  <a:srgbClr val="FFFFFF"/>
                </a:solidFill>
              </a:rPr>
              <a:t>Ronde van Vlaanderen </a:t>
            </a:r>
            <a:r>
              <a:rPr lang="nl-NL" sz="2000" dirty="0" err="1">
                <a:solidFill>
                  <a:srgbClr val="FFFFFF"/>
                </a:solidFill>
              </a:rPr>
              <a:t>afterparty</a:t>
            </a:r>
            <a:r>
              <a:rPr lang="nl-NL" sz="2000" dirty="0">
                <a:solidFill>
                  <a:srgbClr val="FFFFFF"/>
                </a:solidFill>
              </a:rPr>
              <a:t> </a:t>
            </a:r>
          </a:p>
          <a:p>
            <a:pPr marL="0" indent="0">
              <a:buNone/>
            </a:pPr>
            <a:endParaRPr lang="nl-NL" sz="2000" dirty="0">
              <a:solidFill>
                <a:srgbClr val="FFFFFF"/>
              </a:solidFill>
            </a:endParaRPr>
          </a:p>
          <a:p>
            <a:endParaRPr lang="nl-NL" sz="2000" dirty="0">
              <a:solidFill>
                <a:srgbClr val="FFFFFF"/>
              </a:solidFill>
            </a:endParaRPr>
          </a:p>
        </p:txBody>
      </p:sp>
      <p:pic>
        <p:nvPicPr>
          <p:cNvPr id="7172" name="Picture 4" descr="Dylan van Baarle wint op sensationele wijze Parijs-Roubaix | Wielrennen |  Telegraaf.nl">
            <a:extLst>
              <a:ext uri="{FF2B5EF4-FFF2-40B4-BE49-F238E27FC236}">
                <a16:creationId xmlns:a16="http://schemas.microsoft.com/office/drawing/2014/main" id="{F3B58A89-21D5-E3B0-A480-E371AAA596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42" r="5150"/>
          <a:stretch/>
        </p:blipFill>
        <p:spPr bwMode="auto">
          <a:xfrm>
            <a:off x="6225997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84169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C3E74E0-5558-088D-DB29-BDEB958C6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8189" y="154983"/>
            <a:ext cx="4615213" cy="11195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7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Contracting </a:t>
            </a: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253338B-EC15-4112-B0AA-4135021E9A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-1"/>
            <a:ext cx="4572002" cy="6858002"/>
          </a:xfrm>
          <a:custGeom>
            <a:avLst/>
            <a:gdLst>
              <a:gd name="connsiteX0" fmla="*/ 4214994 w 4572002"/>
              <a:gd name="connsiteY0" fmla="*/ 6564620 h 6858002"/>
              <a:gd name="connsiteX1" fmla="*/ 4214994 w 4572002"/>
              <a:gd name="connsiteY1" fmla="*/ 6564621 h 6858002"/>
              <a:gd name="connsiteX2" fmla="*/ 4237474 w 4572002"/>
              <a:gd name="connsiteY2" fmla="*/ 6588626 h 6858002"/>
              <a:gd name="connsiteX3" fmla="*/ 4254096 w 4572002"/>
              <a:gd name="connsiteY3" fmla="*/ 6625225 h 6858002"/>
              <a:gd name="connsiteX4" fmla="*/ 4247001 w 4572002"/>
              <a:gd name="connsiteY4" fmla="*/ 6662540 h 6858002"/>
              <a:gd name="connsiteX5" fmla="*/ 4247000 w 4572002"/>
              <a:gd name="connsiteY5" fmla="*/ 6662541 h 6858002"/>
              <a:gd name="connsiteX6" fmla="*/ 4246999 w 4572002"/>
              <a:gd name="connsiteY6" fmla="*/ 6662544 h 6858002"/>
              <a:gd name="connsiteX7" fmla="*/ 4235550 w 4572002"/>
              <a:gd name="connsiteY7" fmla="*/ 6683027 h 6858002"/>
              <a:gd name="connsiteX8" fmla="*/ 4232403 w 4572002"/>
              <a:gd name="connsiteY8" fmla="*/ 6702976 h 6858002"/>
              <a:gd name="connsiteX9" fmla="*/ 4232403 w 4572002"/>
              <a:gd name="connsiteY9" fmla="*/ 6702977 h 6858002"/>
              <a:gd name="connsiteX10" fmla="*/ 4246238 w 4572002"/>
              <a:gd name="connsiteY10" fmla="*/ 6742553 h 6858002"/>
              <a:gd name="connsiteX11" fmla="*/ 4246239 w 4572002"/>
              <a:gd name="connsiteY11" fmla="*/ 6742555 h 6858002"/>
              <a:gd name="connsiteX12" fmla="*/ 4265716 w 4572002"/>
              <a:gd name="connsiteY12" fmla="*/ 6812062 h 6858002"/>
              <a:gd name="connsiteX13" fmla="*/ 4265717 w 4572002"/>
              <a:gd name="connsiteY13" fmla="*/ 6812064 h 6858002"/>
              <a:gd name="connsiteX14" fmla="*/ 4265717 w 4572002"/>
              <a:gd name="connsiteY14" fmla="*/ 6812063 h 6858002"/>
              <a:gd name="connsiteX15" fmla="*/ 4265716 w 4572002"/>
              <a:gd name="connsiteY15" fmla="*/ 6812062 h 6858002"/>
              <a:gd name="connsiteX16" fmla="*/ 4260942 w 4572002"/>
              <a:gd name="connsiteY16" fmla="*/ 6776800 h 6858002"/>
              <a:gd name="connsiteX17" fmla="*/ 4246239 w 4572002"/>
              <a:gd name="connsiteY17" fmla="*/ 6742555 h 6858002"/>
              <a:gd name="connsiteX18" fmla="*/ 4246238 w 4572002"/>
              <a:gd name="connsiteY18" fmla="*/ 6742552 h 6858002"/>
              <a:gd name="connsiteX19" fmla="*/ 4232403 w 4572002"/>
              <a:gd name="connsiteY19" fmla="*/ 6702976 h 6858002"/>
              <a:gd name="connsiteX20" fmla="*/ 4246999 w 4572002"/>
              <a:gd name="connsiteY20" fmla="*/ 6662544 h 6858002"/>
              <a:gd name="connsiteX21" fmla="*/ 4247000 w 4572002"/>
              <a:gd name="connsiteY21" fmla="*/ 6662542 h 6858002"/>
              <a:gd name="connsiteX22" fmla="*/ 4247001 w 4572002"/>
              <a:gd name="connsiteY22" fmla="*/ 6662540 h 6858002"/>
              <a:gd name="connsiteX23" fmla="*/ 4254084 w 4572002"/>
              <a:gd name="connsiteY23" fmla="*/ 6645552 h 6858002"/>
              <a:gd name="connsiteX24" fmla="*/ 4254096 w 4572002"/>
              <a:gd name="connsiteY24" fmla="*/ 6625225 h 6858002"/>
              <a:gd name="connsiteX25" fmla="*/ 4254096 w 4572002"/>
              <a:gd name="connsiteY25" fmla="*/ 6625224 h 6858002"/>
              <a:gd name="connsiteX26" fmla="*/ 4237474 w 4572002"/>
              <a:gd name="connsiteY26" fmla="*/ 6588625 h 6858002"/>
              <a:gd name="connsiteX27" fmla="*/ 4295315 w 4572002"/>
              <a:gd name="connsiteY27" fmla="*/ 6438981 h 6858002"/>
              <a:gd name="connsiteX28" fmla="*/ 4275385 w 4572002"/>
              <a:gd name="connsiteY28" fmla="*/ 6463840 h 6858002"/>
              <a:gd name="connsiteX29" fmla="*/ 4275382 w 4572002"/>
              <a:gd name="connsiteY29" fmla="*/ 6463849 h 6858002"/>
              <a:gd name="connsiteX30" fmla="*/ 4261587 w 4572002"/>
              <a:gd name="connsiteY30" fmla="*/ 6513012 h 6858002"/>
              <a:gd name="connsiteX31" fmla="*/ 4242781 w 4572002"/>
              <a:gd name="connsiteY31" fmla="*/ 6546194 h 6858002"/>
              <a:gd name="connsiteX32" fmla="*/ 4242781 w 4572002"/>
              <a:gd name="connsiteY32" fmla="*/ 6546195 h 6858002"/>
              <a:gd name="connsiteX33" fmla="*/ 4259120 w 4572002"/>
              <a:gd name="connsiteY33" fmla="*/ 6521804 h 6858002"/>
              <a:gd name="connsiteX34" fmla="*/ 4261587 w 4572002"/>
              <a:gd name="connsiteY34" fmla="*/ 6513012 h 6858002"/>
              <a:gd name="connsiteX35" fmla="*/ 4264398 w 4572002"/>
              <a:gd name="connsiteY35" fmla="*/ 6508052 h 6858002"/>
              <a:gd name="connsiteX36" fmla="*/ 4275382 w 4572002"/>
              <a:gd name="connsiteY36" fmla="*/ 6463849 h 6858002"/>
              <a:gd name="connsiteX37" fmla="*/ 4275385 w 4572002"/>
              <a:gd name="connsiteY37" fmla="*/ 6463841 h 6858002"/>
              <a:gd name="connsiteX38" fmla="*/ 4295315 w 4572002"/>
              <a:gd name="connsiteY38" fmla="*/ 6438981 h 6858002"/>
              <a:gd name="connsiteX39" fmla="*/ 4381289 w 4572002"/>
              <a:gd name="connsiteY39" fmla="*/ 6365204 h 6858002"/>
              <a:gd name="connsiteX40" fmla="*/ 4380008 w 4572002"/>
              <a:gd name="connsiteY40" fmla="*/ 6387910 h 6858002"/>
              <a:gd name="connsiteX41" fmla="*/ 4378243 w 4572002"/>
              <a:gd name="connsiteY41" fmla="*/ 6391549 h 6858002"/>
              <a:gd name="connsiteX42" fmla="*/ 4370589 w 4572002"/>
              <a:gd name="connsiteY42" fmla="*/ 6407332 h 6858002"/>
              <a:gd name="connsiteX43" fmla="*/ 4370589 w 4572002"/>
              <a:gd name="connsiteY43" fmla="*/ 6407333 h 6858002"/>
              <a:gd name="connsiteX44" fmla="*/ 4378243 w 4572002"/>
              <a:gd name="connsiteY44" fmla="*/ 6391549 h 6858002"/>
              <a:gd name="connsiteX45" fmla="*/ 4380008 w 4572002"/>
              <a:gd name="connsiteY45" fmla="*/ 6387910 h 6858002"/>
              <a:gd name="connsiteX46" fmla="*/ 4142220 w 4572002"/>
              <a:gd name="connsiteY46" fmla="*/ 4221391 h 6858002"/>
              <a:gd name="connsiteX47" fmla="*/ 4142220 w 4572002"/>
              <a:gd name="connsiteY47" fmla="*/ 4221392 h 6858002"/>
              <a:gd name="connsiteX48" fmla="*/ 4147936 w 4572002"/>
              <a:gd name="connsiteY48" fmla="*/ 4253015 h 6858002"/>
              <a:gd name="connsiteX49" fmla="*/ 4187752 w 4572002"/>
              <a:gd name="connsiteY49" fmla="*/ 4324646 h 6858002"/>
              <a:gd name="connsiteX50" fmla="*/ 4196706 w 4572002"/>
              <a:gd name="connsiteY50" fmla="*/ 4363891 h 6858002"/>
              <a:gd name="connsiteX51" fmla="*/ 4195944 w 4572002"/>
              <a:gd name="connsiteY51" fmla="*/ 4482004 h 6858002"/>
              <a:gd name="connsiteX52" fmla="*/ 4135934 w 4572002"/>
              <a:gd name="connsiteY52" fmla="*/ 4659174 h 6858002"/>
              <a:gd name="connsiteX53" fmla="*/ 4127932 w 4572002"/>
              <a:gd name="connsiteY53" fmla="*/ 4677655 h 6858002"/>
              <a:gd name="connsiteX54" fmla="*/ 4118025 w 4572002"/>
              <a:gd name="connsiteY54" fmla="*/ 4767764 h 6858002"/>
              <a:gd name="connsiteX55" fmla="*/ 4116716 w 4572002"/>
              <a:gd name="connsiteY55" fmla="*/ 4800483 h 6858002"/>
              <a:gd name="connsiteX56" fmla="*/ 4116716 w 4572002"/>
              <a:gd name="connsiteY56" fmla="*/ 4800484 h 6858002"/>
              <a:gd name="connsiteX57" fmla="*/ 4131552 w 4572002"/>
              <a:gd name="connsiteY57" fmla="*/ 4828917 h 6858002"/>
              <a:gd name="connsiteX58" fmla="*/ 4153733 w 4572002"/>
              <a:gd name="connsiteY58" fmla="*/ 4863343 h 6858002"/>
              <a:gd name="connsiteX59" fmla="*/ 4161262 w 4572002"/>
              <a:gd name="connsiteY59" fmla="*/ 4889275 h 6858002"/>
              <a:gd name="connsiteX60" fmla="*/ 4159557 w 4572002"/>
              <a:gd name="connsiteY60" fmla="*/ 4912168 h 6858002"/>
              <a:gd name="connsiteX61" fmla="*/ 4158155 w 4572002"/>
              <a:gd name="connsiteY61" fmla="*/ 4933804 h 6858002"/>
              <a:gd name="connsiteX62" fmla="*/ 4158155 w 4572002"/>
              <a:gd name="connsiteY62" fmla="*/ 4933805 h 6858002"/>
              <a:gd name="connsiteX63" fmla="*/ 4162914 w 4572002"/>
              <a:gd name="connsiteY63" fmla="*/ 4952673 h 6858002"/>
              <a:gd name="connsiteX64" fmla="*/ 4165707 w 4572002"/>
              <a:gd name="connsiteY64" fmla="*/ 4957454 h 6858002"/>
              <a:gd name="connsiteX65" fmla="*/ 4166985 w 4572002"/>
              <a:gd name="connsiteY65" fmla="*/ 4961456 h 6858002"/>
              <a:gd name="connsiteX66" fmla="*/ 4182989 w 4572002"/>
              <a:gd name="connsiteY66" fmla="*/ 4987038 h 6858002"/>
              <a:gd name="connsiteX67" fmla="*/ 4209468 w 4572002"/>
              <a:gd name="connsiteY67" fmla="*/ 5041522 h 6858002"/>
              <a:gd name="connsiteX68" fmla="*/ 4216684 w 4572002"/>
              <a:gd name="connsiteY68" fmla="*/ 5072376 h 6858002"/>
              <a:gd name="connsiteX69" fmla="*/ 4222587 w 4572002"/>
              <a:gd name="connsiteY69" fmla="*/ 5087441 h 6858002"/>
              <a:gd name="connsiteX70" fmla="*/ 4235615 w 4572002"/>
              <a:gd name="connsiteY70" fmla="*/ 5133220 h 6858002"/>
              <a:gd name="connsiteX71" fmla="*/ 4235616 w 4572002"/>
              <a:gd name="connsiteY71" fmla="*/ 5133225 h 6858002"/>
              <a:gd name="connsiteX72" fmla="*/ 4228901 w 4572002"/>
              <a:gd name="connsiteY72" fmla="*/ 5166113 h 6858002"/>
              <a:gd name="connsiteX73" fmla="*/ 4228901 w 4572002"/>
              <a:gd name="connsiteY73" fmla="*/ 5166114 h 6858002"/>
              <a:gd name="connsiteX74" fmla="*/ 4229593 w 4572002"/>
              <a:gd name="connsiteY74" fmla="*/ 5172091 h 6858002"/>
              <a:gd name="connsiteX75" fmla="*/ 4232139 w 4572002"/>
              <a:gd name="connsiteY75" fmla="*/ 5179068 h 6858002"/>
              <a:gd name="connsiteX76" fmla="*/ 4231973 w 4572002"/>
              <a:gd name="connsiteY76" fmla="*/ 5229434 h 6858002"/>
              <a:gd name="connsiteX77" fmla="*/ 4225669 w 4572002"/>
              <a:gd name="connsiteY77" fmla="*/ 5241089 h 6858002"/>
              <a:gd name="connsiteX78" fmla="*/ 4208517 w 4572002"/>
              <a:gd name="connsiteY78" fmla="*/ 5272796 h 6858002"/>
              <a:gd name="connsiteX79" fmla="*/ 4184613 w 4572002"/>
              <a:gd name="connsiteY79" fmla="*/ 5312288 h 6858002"/>
              <a:gd name="connsiteX80" fmla="*/ 4183557 w 4572002"/>
              <a:gd name="connsiteY80" fmla="*/ 5321350 h 6858002"/>
              <a:gd name="connsiteX81" fmla="*/ 4181083 w 4572002"/>
              <a:gd name="connsiteY81" fmla="*/ 5326163 h 6858002"/>
              <a:gd name="connsiteX82" fmla="*/ 4179637 w 4572002"/>
              <a:gd name="connsiteY82" fmla="*/ 5355014 h 6858002"/>
              <a:gd name="connsiteX83" fmla="*/ 4179637 w 4572002"/>
              <a:gd name="connsiteY83" fmla="*/ 5355015 h 6858002"/>
              <a:gd name="connsiteX84" fmla="*/ 4184513 w 4572002"/>
              <a:gd name="connsiteY84" fmla="*/ 5385385 h 6858002"/>
              <a:gd name="connsiteX85" fmla="*/ 4192704 w 4572002"/>
              <a:gd name="connsiteY85" fmla="*/ 5425583 h 6858002"/>
              <a:gd name="connsiteX86" fmla="*/ 4204327 w 4572002"/>
              <a:gd name="connsiteY86" fmla="*/ 5480638 h 6858002"/>
              <a:gd name="connsiteX87" fmla="*/ 4208850 w 4572002"/>
              <a:gd name="connsiteY87" fmla="*/ 5507668 h 6858002"/>
              <a:gd name="connsiteX88" fmla="*/ 4198232 w 4572002"/>
              <a:gd name="connsiteY88" fmla="*/ 5531692 h 6858002"/>
              <a:gd name="connsiteX89" fmla="*/ 4198231 w 4572002"/>
              <a:gd name="connsiteY89" fmla="*/ 5531693 h 6858002"/>
              <a:gd name="connsiteX90" fmla="*/ 4188085 w 4572002"/>
              <a:gd name="connsiteY90" fmla="*/ 5547578 h 6858002"/>
              <a:gd name="connsiteX91" fmla="*/ 4188085 w 4572002"/>
              <a:gd name="connsiteY91" fmla="*/ 5547579 h 6858002"/>
              <a:gd name="connsiteX92" fmla="*/ 4197659 w 4572002"/>
              <a:gd name="connsiteY92" fmla="*/ 5562747 h 6858002"/>
              <a:gd name="connsiteX93" fmla="*/ 4268907 w 4572002"/>
              <a:gd name="connsiteY93" fmla="*/ 5704484 h 6858002"/>
              <a:gd name="connsiteX94" fmla="*/ 4274812 w 4572002"/>
              <a:gd name="connsiteY94" fmla="*/ 5740489 h 6858002"/>
              <a:gd name="connsiteX95" fmla="*/ 4283578 w 4572002"/>
              <a:gd name="connsiteY95" fmla="*/ 5760874 h 6858002"/>
              <a:gd name="connsiteX96" fmla="*/ 4371973 w 4572002"/>
              <a:gd name="connsiteY96" fmla="*/ 5883752 h 6858002"/>
              <a:gd name="connsiteX97" fmla="*/ 4371974 w 4572002"/>
              <a:gd name="connsiteY97" fmla="*/ 5883757 h 6858002"/>
              <a:gd name="connsiteX98" fmla="*/ 4389877 w 4572002"/>
              <a:gd name="connsiteY98" fmla="*/ 5935946 h 6858002"/>
              <a:gd name="connsiteX99" fmla="*/ 4389878 w 4572002"/>
              <a:gd name="connsiteY99" fmla="*/ 5935950 h 6858002"/>
              <a:gd name="connsiteX100" fmla="*/ 4386259 w 4572002"/>
              <a:gd name="connsiteY100" fmla="*/ 5993290 h 6858002"/>
              <a:gd name="connsiteX101" fmla="*/ 4386259 w 4572002"/>
              <a:gd name="connsiteY101" fmla="*/ 5993291 h 6858002"/>
              <a:gd name="connsiteX102" fmla="*/ 4379782 w 4572002"/>
              <a:gd name="connsiteY102" fmla="*/ 6026440 h 6858002"/>
              <a:gd name="connsiteX103" fmla="*/ 4323583 w 4572002"/>
              <a:gd name="connsiteY103" fmla="*/ 6108738 h 6858002"/>
              <a:gd name="connsiteX104" fmla="*/ 4309890 w 4572002"/>
              <a:gd name="connsiteY104" fmla="*/ 6133314 h 6858002"/>
              <a:gd name="connsiteX105" fmla="*/ 4309890 w 4572002"/>
              <a:gd name="connsiteY105" fmla="*/ 6133315 h 6858002"/>
              <a:gd name="connsiteX106" fmla="*/ 4313591 w 4572002"/>
              <a:gd name="connsiteY106" fmla="*/ 6143190 h 6858002"/>
              <a:gd name="connsiteX107" fmla="*/ 4325486 w 4572002"/>
              <a:gd name="connsiteY107" fmla="*/ 6155600 h 6858002"/>
              <a:gd name="connsiteX108" fmla="*/ 4325488 w 4572002"/>
              <a:gd name="connsiteY108" fmla="*/ 6155603 h 6858002"/>
              <a:gd name="connsiteX109" fmla="*/ 4364160 w 4572002"/>
              <a:gd name="connsiteY109" fmla="*/ 6228757 h 6858002"/>
              <a:gd name="connsiteX110" fmla="*/ 4381497 w 4572002"/>
              <a:gd name="connsiteY110" fmla="*/ 6361540 h 6858002"/>
              <a:gd name="connsiteX111" fmla="*/ 4381497 w 4572002"/>
              <a:gd name="connsiteY111" fmla="*/ 6361539 h 6858002"/>
              <a:gd name="connsiteX112" fmla="*/ 4364160 w 4572002"/>
              <a:gd name="connsiteY112" fmla="*/ 6228756 h 6858002"/>
              <a:gd name="connsiteX113" fmla="*/ 4325488 w 4572002"/>
              <a:gd name="connsiteY113" fmla="*/ 6155602 h 6858002"/>
              <a:gd name="connsiteX114" fmla="*/ 4325486 w 4572002"/>
              <a:gd name="connsiteY114" fmla="*/ 6155600 h 6858002"/>
              <a:gd name="connsiteX115" fmla="*/ 4309890 w 4572002"/>
              <a:gd name="connsiteY115" fmla="*/ 6133315 h 6858002"/>
              <a:gd name="connsiteX116" fmla="*/ 4323583 w 4572002"/>
              <a:gd name="connsiteY116" fmla="*/ 6108739 h 6858002"/>
              <a:gd name="connsiteX117" fmla="*/ 4379782 w 4572002"/>
              <a:gd name="connsiteY117" fmla="*/ 6026441 h 6858002"/>
              <a:gd name="connsiteX118" fmla="*/ 4386259 w 4572002"/>
              <a:gd name="connsiteY118" fmla="*/ 5993292 h 6858002"/>
              <a:gd name="connsiteX119" fmla="*/ 4386259 w 4572002"/>
              <a:gd name="connsiteY119" fmla="*/ 5993290 h 6858002"/>
              <a:gd name="connsiteX120" fmla="*/ 4389712 w 4572002"/>
              <a:gd name="connsiteY120" fmla="*/ 5964477 h 6858002"/>
              <a:gd name="connsiteX121" fmla="*/ 4389878 w 4572002"/>
              <a:gd name="connsiteY121" fmla="*/ 5935950 h 6858002"/>
              <a:gd name="connsiteX122" fmla="*/ 4389878 w 4572002"/>
              <a:gd name="connsiteY122" fmla="*/ 5935949 h 6858002"/>
              <a:gd name="connsiteX123" fmla="*/ 4389877 w 4572002"/>
              <a:gd name="connsiteY123" fmla="*/ 5935946 h 6858002"/>
              <a:gd name="connsiteX124" fmla="*/ 4382997 w 4572002"/>
              <a:gd name="connsiteY124" fmla="*/ 5909351 h 6858002"/>
              <a:gd name="connsiteX125" fmla="*/ 4371974 w 4572002"/>
              <a:gd name="connsiteY125" fmla="*/ 5883757 h 6858002"/>
              <a:gd name="connsiteX126" fmla="*/ 4371973 w 4572002"/>
              <a:gd name="connsiteY126" fmla="*/ 5883751 h 6858002"/>
              <a:gd name="connsiteX127" fmla="*/ 4283578 w 4572002"/>
              <a:gd name="connsiteY127" fmla="*/ 5760873 h 6858002"/>
              <a:gd name="connsiteX128" fmla="*/ 4274812 w 4572002"/>
              <a:gd name="connsiteY128" fmla="*/ 5740488 h 6858002"/>
              <a:gd name="connsiteX129" fmla="*/ 4268907 w 4572002"/>
              <a:gd name="connsiteY129" fmla="*/ 5704483 h 6858002"/>
              <a:gd name="connsiteX130" fmla="*/ 4197659 w 4572002"/>
              <a:gd name="connsiteY130" fmla="*/ 5562746 h 6858002"/>
              <a:gd name="connsiteX131" fmla="*/ 4188085 w 4572002"/>
              <a:gd name="connsiteY131" fmla="*/ 5547578 h 6858002"/>
              <a:gd name="connsiteX132" fmla="*/ 4198231 w 4572002"/>
              <a:gd name="connsiteY132" fmla="*/ 5531694 h 6858002"/>
              <a:gd name="connsiteX133" fmla="*/ 4198232 w 4572002"/>
              <a:gd name="connsiteY133" fmla="*/ 5531692 h 6858002"/>
              <a:gd name="connsiteX134" fmla="*/ 4206630 w 4572002"/>
              <a:gd name="connsiteY134" fmla="*/ 5520422 h 6858002"/>
              <a:gd name="connsiteX135" fmla="*/ 4208850 w 4572002"/>
              <a:gd name="connsiteY135" fmla="*/ 5507668 h 6858002"/>
              <a:gd name="connsiteX136" fmla="*/ 4208850 w 4572002"/>
              <a:gd name="connsiteY136" fmla="*/ 5507667 h 6858002"/>
              <a:gd name="connsiteX137" fmla="*/ 4204327 w 4572002"/>
              <a:gd name="connsiteY137" fmla="*/ 5480637 h 6858002"/>
              <a:gd name="connsiteX138" fmla="*/ 4192704 w 4572002"/>
              <a:gd name="connsiteY138" fmla="*/ 5425582 h 6858002"/>
              <a:gd name="connsiteX139" fmla="*/ 4184513 w 4572002"/>
              <a:gd name="connsiteY139" fmla="*/ 5385384 h 6858002"/>
              <a:gd name="connsiteX140" fmla="*/ 4179637 w 4572002"/>
              <a:gd name="connsiteY140" fmla="*/ 5355014 h 6858002"/>
              <a:gd name="connsiteX141" fmla="*/ 4183557 w 4572002"/>
              <a:gd name="connsiteY141" fmla="*/ 5321350 h 6858002"/>
              <a:gd name="connsiteX142" fmla="*/ 4208517 w 4572002"/>
              <a:gd name="connsiteY142" fmla="*/ 5272797 h 6858002"/>
              <a:gd name="connsiteX143" fmla="*/ 4225669 w 4572002"/>
              <a:gd name="connsiteY143" fmla="*/ 5241089 h 6858002"/>
              <a:gd name="connsiteX144" fmla="*/ 4231973 w 4572002"/>
              <a:gd name="connsiteY144" fmla="*/ 5229433 h 6858002"/>
              <a:gd name="connsiteX145" fmla="*/ 4232139 w 4572002"/>
              <a:gd name="connsiteY145" fmla="*/ 5179068 h 6858002"/>
              <a:gd name="connsiteX146" fmla="*/ 4232139 w 4572002"/>
              <a:gd name="connsiteY146" fmla="*/ 5179067 h 6858002"/>
              <a:gd name="connsiteX147" fmla="*/ 4229593 w 4572002"/>
              <a:gd name="connsiteY147" fmla="*/ 5172090 h 6858002"/>
              <a:gd name="connsiteX148" fmla="*/ 4228901 w 4572002"/>
              <a:gd name="connsiteY148" fmla="*/ 5166114 h 6858002"/>
              <a:gd name="connsiteX149" fmla="*/ 4235616 w 4572002"/>
              <a:gd name="connsiteY149" fmla="*/ 5133225 h 6858002"/>
              <a:gd name="connsiteX150" fmla="*/ 4235616 w 4572002"/>
              <a:gd name="connsiteY150" fmla="*/ 5133224 h 6858002"/>
              <a:gd name="connsiteX151" fmla="*/ 4235615 w 4572002"/>
              <a:gd name="connsiteY151" fmla="*/ 5133220 h 6858002"/>
              <a:gd name="connsiteX152" fmla="*/ 4228473 w 4572002"/>
              <a:gd name="connsiteY152" fmla="*/ 5102461 h 6858002"/>
              <a:gd name="connsiteX153" fmla="*/ 4222587 w 4572002"/>
              <a:gd name="connsiteY153" fmla="*/ 5087441 h 6858002"/>
              <a:gd name="connsiteX154" fmla="*/ 4222582 w 4572002"/>
              <a:gd name="connsiteY154" fmla="*/ 5087423 h 6858002"/>
              <a:gd name="connsiteX155" fmla="*/ 4209468 w 4572002"/>
              <a:gd name="connsiteY155" fmla="*/ 5041521 h 6858002"/>
              <a:gd name="connsiteX156" fmla="*/ 4182989 w 4572002"/>
              <a:gd name="connsiteY156" fmla="*/ 4987037 h 6858002"/>
              <a:gd name="connsiteX157" fmla="*/ 4165707 w 4572002"/>
              <a:gd name="connsiteY157" fmla="*/ 4957454 h 6858002"/>
              <a:gd name="connsiteX158" fmla="*/ 4158155 w 4572002"/>
              <a:gd name="connsiteY158" fmla="*/ 4933805 h 6858002"/>
              <a:gd name="connsiteX159" fmla="*/ 4159557 w 4572002"/>
              <a:gd name="connsiteY159" fmla="*/ 4912169 h 6858002"/>
              <a:gd name="connsiteX160" fmla="*/ 4161262 w 4572002"/>
              <a:gd name="connsiteY160" fmla="*/ 4889276 h 6858002"/>
              <a:gd name="connsiteX161" fmla="*/ 4161262 w 4572002"/>
              <a:gd name="connsiteY161" fmla="*/ 4889275 h 6858002"/>
              <a:gd name="connsiteX162" fmla="*/ 4156484 w 4572002"/>
              <a:gd name="connsiteY162" fmla="*/ 4867614 h 6858002"/>
              <a:gd name="connsiteX163" fmla="*/ 4153733 w 4572002"/>
              <a:gd name="connsiteY163" fmla="*/ 4863343 h 6858002"/>
              <a:gd name="connsiteX164" fmla="*/ 4151983 w 4572002"/>
              <a:gd name="connsiteY164" fmla="*/ 4857317 h 6858002"/>
              <a:gd name="connsiteX165" fmla="*/ 4131552 w 4572002"/>
              <a:gd name="connsiteY165" fmla="*/ 4828916 h 6858002"/>
              <a:gd name="connsiteX166" fmla="*/ 4116716 w 4572002"/>
              <a:gd name="connsiteY166" fmla="*/ 4800483 h 6858002"/>
              <a:gd name="connsiteX167" fmla="*/ 4118025 w 4572002"/>
              <a:gd name="connsiteY167" fmla="*/ 4767765 h 6858002"/>
              <a:gd name="connsiteX168" fmla="*/ 4127932 w 4572002"/>
              <a:gd name="connsiteY168" fmla="*/ 4677656 h 6858002"/>
              <a:gd name="connsiteX169" fmla="*/ 4135934 w 4572002"/>
              <a:gd name="connsiteY169" fmla="*/ 4659175 h 6858002"/>
              <a:gd name="connsiteX170" fmla="*/ 4195944 w 4572002"/>
              <a:gd name="connsiteY170" fmla="*/ 4482005 h 6858002"/>
              <a:gd name="connsiteX171" fmla="*/ 4196706 w 4572002"/>
              <a:gd name="connsiteY171" fmla="*/ 4363891 h 6858002"/>
              <a:gd name="connsiteX172" fmla="*/ 4196706 w 4572002"/>
              <a:gd name="connsiteY172" fmla="*/ 4363890 h 6858002"/>
              <a:gd name="connsiteX173" fmla="*/ 4187752 w 4572002"/>
              <a:gd name="connsiteY173" fmla="*/ 4324645 h 6858002"/>
              <a:gd name="connsiteX174" fmla="*/ 4147936 w 4572002"/>
              <a:gd name="connsiteY174" fmla="*/ 4253014 h 6858002"/>
              <a:gd name="connsiteX175" fmla="*/ 4211111 w 4572002"/>
              <a:gd name="connsiteY175" fmla="*/ 2836172 h 6858002"/>
              <a:gd name="connsiteX176" fmla="*/ 4202421 w 4572002"/>
              <a:gd name="connsiteY176" fmla="*/ 2848793 h 6858002"/>
              <a:gd name="connsiteX177" fmla="*/ 4186816 w 4572002"/>
              <a:gd name="connsiteY177" fmla="*/ 2897785 h 6858002"/>
              <a:gd name="connsiteX178" fmla="*/ 4185787 w 4572002"/>
              <a:gd name="connsiteY178" fmla="*/ 2903551 h 6858002"/>
              <a:gd name="connsiteX179" fmla="*/ 4182513 w 4572002"/>
              <a:gd name="connsiteY179" fmla="*/ 2914328 h 6858002"/>
              <a:gd name="connsiteX180" fmla="*/ 4177882 w 4572002"/>
              <a:gd name="connsiteY180" fmla="*/ 2947858 h 6858002"/>
              <a:gd name="connsiteX181" fmla="*/ 4177881 w 4572002"/>
              <a:gd name="connsiteY181" fmla="*/ 2947862 h 6858002"/>
              <a:gd name="connsiteX182" fmla="*/ 4177881 w 4572002"/>
              <a:gd name="connsiteY182" fmla="*/ 2947863 h 6858002"/>
              <a:gd name="connsiteX183" fmla="*/ 4181465 w 4572002"/>
              <a:gd name="connsiteY183" fmla="*/ 2982149 h 6858002"/>
              <a:gd name="connsiteX184" fmla="*/ 4193158 w 4572002"/>
              <a:gd name="connsiteY184" fmla="*/ 3077402 h 6858002"/>
              <a:gd name="connsiteX185" fmla="*/ 4180703 w 4572002"/>
              <a:gd name="connsiteY185" fmla="*/ 3172654 h 6858002"/>
              <a:gd name="connsiteX186" fmla="*/ 4133076 w 4572002"/>
              <a:gd name="connsiteY186" fmla="*/ 3489467 h 6858002"/>
              <a:gd name="connsiteX187" fmla="*/ 4110977 w 4572002"/>
              <a:gd name="connsiteY187" fmla="*/ 3544713 h 6858002"/>
              <a:gd name="connsiteX188" fmla="*/ 4093355 w 4572002"/>
              <a:gd name="connsiteY188" fmla="*/ 3574408 h 6858002"/>
              <a:gd name="connsiteX189" fmla="*/ 4093355 w 4572002"/>
              <a:gd name="connsiteY189" fmla="*/ 3574409 h 6858002"/>
              <a:gd name="connsiteX190" fmla="*/ 4105453 w 4572002"/>
              <a:gd name="connsiteY190" fmla="*/ 3606818 h 6858002"/>
              <a:gd name="connsiteX191" fmla="*/ 4118979 w 4572002"/>
              <a:gd name="connsiteY191" fmla="*/ 3630633 h 6858002"/>
              <a:gd name="connsiteX192" fmla="*/ 4136708 w 4572002"/>
              <a:gd name="connsiteY192" fmla="*/ 3654416 h 6858002"/>
              <a:gd name="connsiteX193" fmla="*/ 4140382 w 4572002"/>
              <a:gd name="connsiteY193" fmla="*/ 3668940 h 6858002"/>
              <a:gd name="connsiteX194" fmla="*/ 4143220 w 4572002"/>
              <a:gd name="connsiteY194" fmla="*/ 3680164 h 6858002"/>
              <a:gd name="connsiteX195" fmla="*/ 4139172 w 4572002"/>
              <a:gd name="connsiteY195" fmla="*/ 3734837 h 6858002"/>
              <a:gd name="connsiteX196" fmla="*/ 4139172 w 4572002"/>
              <a:gd name="connsiteY196" fmla="*/ 3734838 h 6858002"/>
              <a:gd name="connsiteX197" fmla="*/ 4139554 w 4572002"/>
              <a:gd name="connsiteY197" fmla="*/ 3754653 h 6858002"/>
              <a:gd name="connsiteX198" fmla="*/ 4145911 w 4572002"/>
              <a:gd name="connsiteY198" fmla="*/ 3789776 h 6858002"/>
              <a:gd name="connsiteX199" fmla="*/ 4130980 w 4572002"/>
              <a:gd name="connsiteY199" fmla="*/ 3822472 h 6858002"/>
              <a:gd name="connsiteX200" fmla="*/ 4116645 w 4572002"/>
              <a:gd name="connsiteY200" fmla="*/ 3852619 h 6858002"/>
              <a:gd name="connsiteX201" fmla="*/ 4116645 w 4572002"/>
              <a:gd name="connsiteY201" fmla="*/ 3852620 h 6858002"/>
              <a:gd name="connsiteX202" fmla="*/ 4117425 w 4572002"/>
              <a:gd name="connsiteY202" fmla="*/ 3868764 h 6858002"/>
              <a:gd name="connsiteX203" fmla="*/ 4126028 w 4572002"/>
              <a:gd name="connsiteY203" fmla="*/ 3885337 h 6858002"/>
              <a:gd name="connsiteX204" fmla="*/ 4126028 w 4572002"/>
              <a:gd name="connsiteY204" fmla="*/ 3885339 h 6858002"/>
              <a:gd name="connsiteX205" fmla="*/ 4148409 w 4572002"/>
              <a:gd name="connsiteY205" fmla="*/ 3923125 h 6858002"/>
              <a:gd name="connsiteX206" fmla="*/ 4157913 w 4572002"/>
              <a:gd name="connsiteY206" fmla="*/ 3962160 h 6858002"/>
              <a:gd name="connsiteX207" fmla="*/ 4142221 w 4572002"/>
              <a:gd name="connsiteY207" fmla="*/ 4043838 h 6858002"/>
              <a:gd name="connsiteX208" fmla="*/ 4142220 w 4572002"/>
              <a:gd name="connsiteY208" fmla="*/ 4043839 h 6858002"/>
              <a:gd name="connsiteX209" fmla="*/ 4127099 w 4572002"/>
              <a:gd name="connsiteY209" fmla="*/ 4103825 h 6858002"/>
              <a:gd name="connsiteX210" fmla="*/ 4127099 w 4572002"/>
              <a:gd name="connsiteY210" fmla="*/ 4103826 h 6858002"/>
              <a:gd name="connsiteX211" fmla="*/ 4129066 w 4572002"/>
              <a:gd name="connsiteY211" fmla="*/ 4134256 h 6858002"/>
              <a:gd name="connsiteX212" fmla="*/ 4138410 w 4572002"/>
              <a:gd name="connsiteY212" fmla="*/ 4165382 h 6858002"/>
              <a:gd name="connsiteX213" fmla="*/ 4138410 w 4572002"/>
              <a:gd name="connsiteY213" fmla="*/ 4165384 h 6858002"/>
              <a:gd name="connsiteX214" fmla="*/ 4142315 w 4572002"/>
              <a:gd name="connsiteY214" fmla="*/ 4192388 h 6858002"/>
              <a:gd name="connsiteX215" fmla="*/ 4142315 w 4572002"/>
              <a:gd name="connsiteY215" fmla="*/ 4192387 h 6858002"/>
              <a:gd name="connsiteX216" fmla="*/ 4138410 w 4572002"/>
              <a:gd name="connsiteY216" fmla="*/ 4165383 h 6858002"/>
              <a:gd name="connsiteX217" fmla="*/ 4138410 w 4572002"/>
              <a:gd name="connsiteY217" fmla="*/ 4165382 h 6858002"/>
              <a:gd name="connsiteX218" fmla="*/ 4127099 w 4572002"/>
              <a:gd name="connsiteY218" fmla="*/ 4103826 h 6858002"/>
              <a:gd name="connsiteX219" fmla="*/ 4142220 w 4572002"/>
              <a:gd name="connsiteY219" fmla="*/ 4043840 h 6858002"/>
              <a:gd name="connsiteX220" fmla="*/ 4142221 w 4572002"/>
              <a:gd name="connsiteY220" fmla="*/ 4043838 h 6858002"/>
              <a:gd name="connsiteX221" fmla="*/ 4155523 w 4572002"/>
              <a:gd name="connsiteY221" fmla="*/ 4002410 h 6858002"/>
              <a:gd name="connsiteX222" fmla="*/ 4157913 w 4572002"/>
              <a:gd name="connsiteY222" fmla="*/ 3962160 h 6858002"/>
              <a:gd name="connsiteX223" fmla="*/ 4157913 w 4572002"/>
              <a:gd name="connsiteY223" fmla="*/ 3962159 h 6858002"/>
              <a:gd name="connsiteX224" fmla="*/ 4126028 w 4572002"/>
              <a:gd name="connsiteY224" fmla="*/ 3885338 h 6858002"/>
              <a:gd name="connsiteX225" fmla="*/ 4126028 w 4572002"/>
              <a:gd name="connsiteY225" fmla="*/ 3885337 h 6858002"/>
              <a:gd name="connsiteX226" fmla="*/ 4116645 w 4572002"/>
              <a:gd name="connsiteY226" fmla="*/ 3852620 h 6858002"/>
              <a:gd name="connsiteX227" fmla="*/ 4130980 w 4572002"/>
              <a:gd name="connsiteY227" fmla="*/ 3822473 h 6858002"/>
              <a:gd name="connsiteX228" fmla="*/ 4145911 w 4572002"/>
              <a:gd name="connsiteY228" fmla="*/ 3789777 h 6858002"/>
              <a:gd name="connsiteX229" fmla="*/ 4145911 w 4572002"/>
              <a:gd name="connsiteY229" fmla="*/ 3789776 h 6858002"/>
              <a:gd name="connsiteX230" fmla="*/ 4139554 w 4572002"/>
              <a:gd name="connsiteY230" fmla="*/ 3754652 h 6858002"/>
              <a:gd name="connsiteX231" fmla="*/ 4139172 w 4572002"/>
              <a:gd name="connsiteY231" fmla="*/ 3734838 h 6858002"/>
              <a:gd name="connsiteX232" fmla="*/ 4143220 w 4572002"/>
              <a:gd name="connsiteY232" fmla="*/ 3680164 h 6858002"/>
              <a:gd name="connsiteX233" fmla="*/ 4143220 w 4572002"/>
              <a:gd name="connsiteY233" fmla="*/ 3680163 h 6858002"/>
              <a:gd name="connsiteX234" fmla="*/ 4140382 w 4572002"/>
              <a:gd name="connsiteY234" fmla="*/ 3668940 h 6858002"/>
              <a:gd name="connsiteX235" fmla="*/ 4136708 w 4572002"/>
              <a:gd name="connsiteY235" fmla="*/ 3654416 h 6858002"/>
              <a:gd name="connsiteX236" fmla="*/ 4136708 w 4572002"/>
              <a:gd name="connsiteY236" fmla="*/ 3654416 h 6858002"/>
              <a:gd name="connsiteX237" fmla="*/ 4136708 w 4572002"/>
              <a:gd name="connsiteY237" fmla="*/ 3654415 h 6858002"/>
              <a:gd name="connsiteX238" fmla="*/ 4118979 w 4572002"/>
              <a:gd name="connsiteY238" fmla="*/ 3630632 h 6858002"/>
              <a:gd name="connsiteX239" fmla="*/ 4105453 w 4572002"/>
              <a:gd name="connsiteY239" fmla="*/ 3606817 h 6858002"/>
              <a:gd name="connsiteX240" fmla="*/ 4095707 w 4572002"/>
              <a:gd name="connsiteY240" fmla="*/ 3587174 h 6858002"/>
              <a:gd name="connsiteX241" fmla="*/ 4093355 w 4572002"/>
              <a:gd name="connsiteY241" fmla="*/ 3574408 h 6858002"/>
              <a:gd name="connsiteX242" fmla="*/ 4098434 w 4572002"/>
              <a:gd name="connsiteY242" fmla="*/ 3562321 h 6858002"/>
              <a:gd name="connsiteX243" fmla="*/ 4110977 w 4572002"/>
              <a:gd name="connsiteY243" fmla="*/ 3544714 h 6858002"/>
              <a:gd name="connsiteX244" fmla="*/ 4133076 w 4572002"/>
              <a:gd name="connsiteY244" fmla="*/ 3489468 h 6858002"/>
              <a:gd name="connsiteX245" fmla="*/ 4180703 w 4572002"/>
              <a:gd name="connsiteY245" fmla="*/ 3172655 h 6858002"/>
              <a:gd name="connsiteX246" fmla="*/ 4193158 w 4572002"/>
              <a:gd name="connsiteY246" fmla="*/ 3077402 h 6858002"/>
              <a:gd name="connsiteX247" fmla="*/ 4193158 w 4572002"/>
              <a:gd name="connsiteY247" fmla="*/ 3077401 h 6858002"/>
              <a:gd name="connsiteX248" fmla="*/ 4181465 w 4572002"/>
              <a:gd name="connsiteY248" fmla="*/ 2982148 h 6858002"/>
              <a:gd name="connsiteX249" fmla="*/ 4177881 w 4572002"/>
              <a:gd name="connsiteY249" fmla="*/ 2947863 h 6858002"/>
              <a:gd name="connsiteX250" fmla="*/ 4177882 w 4572002"/>
              <a:gd name="connsiteY250" fmla="*/ 2947858 h 6858002"/>
              <a:gd name="connsiteX251" fmla="*/ 4185787 w 4572002"/>
              <a:gd name="connsiteY251" fmla="*/ 2903551 h 6858002"/>
              <a:gd name="connsiteX252" fmla="*/ 4202421 w 4572002"/>
              <a:gd name="connsiteY252" fmla="*/ 2848794 h 6858002"/>
              <a:gd name="connsiteX253" fmla="*/ 4211111 w 4572002"/>
              <a:gd name="connsiteY253" fmla="*/ 2836173 h 6858002"/>
              <a:gd name="connsiteX254" fmla="*/ 3726625 w 4572002"/>
              <a:gd name="connsiteY254" fmla="*/ 1508458 h 6858002"/>
              <a:gd name="connsiteX255" fmla="*/ 3698531 w 4572002"/>
              <a:gd name="connsiteY255" fmla="*/ 1596214 h 6858002"/>
              <a:gd name="connsiteX256" fmla="*/ 3700436 w 4572002"/>
              <a:gd name="connsiteY256" fmla="*/ 1624981 h 6858002"/>
              <a:gd name="connsiteX257" fmla="*/ 3757017 w 4572002"/>
              <a:gd name="connsiteY257" fmla="*/ 1697754 h 6858002"/>
              <a:gd name="connsiteX258" fmla="*/ 3779686 w 4572002"/>
              <a:gd name="connsiteY258" fmla="*/ 1733189 h 6858002"/>
              <a:gd name="connsiteX259" fmla="*/ 3821407 w 4572002"/>
              <a:gd name="connsiteY259" fmla="*/ 1833776 h 6858002"/>
              <a:gd name="connsiteX260" fmla="*/ 3829028 w 4572002"/>
              <a:gd name="connsiteY260" fmla="*/ 1842159 h 6858002"/>
              <a:gd name="connsiteX261" fmla="*/ 3919519 w 4572002"/>
              <a:gd name="connsiteY261" fmla="*/ 1916455 h 6858002"/>
              <a:gd name="connsiteX262" fmla="*/ 3934949 w 4572002"/>
              <a:gd name="connsiteY262" fmla="*/ 1933220 h 6858002"/>
              <a:gd name="connsiteX263" fmla="*/ 3958954 w 4572002"/>
              <a:gd name="connsiteY263" fmla="*/ 1953414 h 6858002"/>
              <a:gd name="connsiteX264" fmla="*/ 4005437 w 4572002"/>
              <a:gd name="connsiteY264" fmla="*/ 2016470 h 6858002"/>
              <a:gd name="connsiteX265" fmla="*/ 4020296 w 4572002"/>
              <a:gd name="connsiteY265" fmla="*/ 2094579 h 6858002"/>
              <a:gd name="connsiteX266" fmla="*/ 4042967 w 4572002"/>
              <a:gd name="connsiteY266" fmla="*/ 2188880 h 6858002"/>
              <a:gd name="connsiteX267" fmla="*/ 4058207 w 4572002"/>
              <a:gd name="connsiteY267" fmla="*/ 2228315 h 6858002"/>
              <a:gd name="connsiteX268" fmla="*/ 4087164 w 4572002"/>
              <a:gd name="connsiteY268" fmla="*/ 2334045 h 6858002"/>
              <a:gd name="connsiteX269" fmla="*/ 4111549 w 4572002"/>
              <a:gd name="connsiteY269" fmla="*/ 2409486 h 6858002"/>
              <a:gd name="connsiteX270" fmla="*/ 4128650 w 4572002"/>
              <a:gd name="connsiteY270" fmla="*/ 2435913 h 6858002"/>
              <a:gd name="connsiteX271" fmla="*/ 4134481 w 4572002"/>
              <a:gd name="connsiteY271" fmla="*/ 2463018 h 6858002"/>
              <a:gd name="connsiteX272" fmla="*/ 4125839 w 4572002"/>
              <a:gd name="connsiteY272" fmla="*/ 2518262 h 6858002"/>
              <a:gd name="connsiteX273" fmla="*/ 4125838 w 4572002"/>
              <a:gd name="connsiteY273" fmla="*/ 2518264 h 6858002"/>
              <a:gd name="connsiteX274" fmla="*/ 4122194 w 4572002"/>
              <a:gd name="connsiteY274" fmla="*/ 2545006 h 6858002"/>
              <a:gd name="connsiteX275" fmla="*/ 4122194 w 4572002"/>
              <a:gd name="connsiteY275" fmla="*/ 2545007 h 6858002"/>
              <a:gd name="connsiteX276" fmla="*/ 4126408 w 4572002"/>
              <a:gd name="connsiteY276" fmla="*/ 2571035 h 6858002"/>
              <a:gd name="connsiteX277" fmla="*/ 4199563 w 4572002"/>
              <a:gd name="connsiteY277" fmla="*/ 2668002 h 6858002"/>
              <a:gd name="connsiteX278" fmla="*/ 4247953 w 4572002"/>
              <a:gd name="connsiteY278" fmla="*/ 2745349 h 6858002"/>
              <a:gd name="connsiteX279" fmla="*/ 4247954 w 4572002"/>
              <a:gd name="connsiteY279" fmla="*/ 2745352 h 6858002"/>
              <a:gd name="connsiteX280" fmla="*/ 4253873 w 4572002"/>
              <a:gd name="connsiteY280" fmla="*/ 2778006 h 6858002"/>
              <a:gd name="connsiteX281" fmla="*/ 4253453 w 4572002"/>
              <a:gd name="connsiteY281" fmla="*/ 2785440 h 6858002"/>
              <a:gd name="connsiteX282" fmla="*/ 4243374 w 4572002"/>
              <a:gd name="connsiteY282" fmla="*/ 2811780 h 6858002"/>
              <a:gd name="connsiteX283" fmla="*/ 4243371 w 4572002"/>
              <a:gd name="connsiteY283" fmla="*/ 2811787 h 6858002"/>
              <a:gd name="connsiteX284" fmla="*/ 4243372 w 4572002"/>
              <a:gd name="connsiteY284" fmla="*/ 2811787 h 6858002"/>
              <a:gd name="connsiteX285" fmla="*/ 4243374 w 4572002"/>
              <a:gd name="connsiteY285" fmla="*/ 2811780 h 6858002"/>
              <a:gd name="connsiteX286" fmla="*/ 4253025 w 4572002"/>
              <a:gd name="connsiteY286" fmla="*/ 2793023 h 6858002"/>
              <a:gd name="connsiteX287" fmla="*/ 4253453 w 4572002"/>
              <a:gd name="connsiteY287" fmla="*/ 2785440 h 6858002"/>
              <a:gd name="connsiteX288" fmla="*/ 4254654 w 4572002"/>
              <a:gd name="connsiteY288" fmla="*/ 2782305 h 6858002"/>
              <a:gd name="connsiteX289" fmla="*/ 4253873 w 4572002"/>
              <a:gd name="connsiteY289" fmla="*/ 2778006 h 6858002"/>
              <a:gd name="connsiteX290" fmla="*/ 4254284 w 4572002"/>
              <a:gd name="connsiteY290" fmla="*/ 2770758 h 6858002"/>
              <a:gd name="connsiteX291" fmla="*/ 4247954 w 4572002"/>
              <a:gd name="connsiteY291" fmla="*/ 2745352 h 6858002"/>
              <a:gd name="connsiteX292" fmla="*/ 4247953 w 4572002"/>
              <a:gd name="connsiteY292" fmla="*/ 2745348 h 6858002"/>
              <a:gd name="connsiteX293" fmla="*/ 4199563 w 4572002"/>
              <a:gd name="connsiteY293" fmla="*/ 2668001 h 6858002"/>
              <a:gd name="connsiteX294" fmla="*/ 4126408 w 4572002"/>
              <a:gd name="connsiteY294" fmla="*/ 2571034 h 6858002"/>
              <a:gd name="connsiteX295" fmla="*/ 4122194 w 4572002"/>
              <a:gd name="connsiteY295" fmla="*/ 2545007 h 6858002"/>
              <a:gd name="connsiteX296" fmla="*/ 4125838 w 4572002"/>
              <a:gd name="connsiteY296" fmla="*/ 2518265 h 6858002"/>
              <a:gd name="connsiteX297" fmla="*/ 4125839 w 4572002"/>
              <a:gd name="connsiteY297" fmla="*/ 2518262 h 6858002"/>
              <a:gd name="connsiteX298" fmla="*/ 4132419 w 4572002"/>
              <a:gd name="connsiteY298" fmla="*/ 2490551 h 6858002"/>
              <a:gd name="connsiteX299" fmla="*/ 4134481 w 4572002"/>
              <a:gd name="connsiteY299" fmla="*/ 2463018 h 6858002"/>
              <a:gd name="connsiteX300" fmla="*/ 4134481 w 4572002"/>
              <a:gd name="connsiteY300" fmla="*/ 2463017 h 6858002"/>
              <a:gd name="connsiteX301" fmla="*/ 4111549 w 4572002"/>
              <a:gd name="connsiteY301" fmla="*/ 2409485 h 6858002"/>
              <a:gd name="connsiteX302" fmla="*/ 4087164 w 4572002"/>
              <a:gd name="connsiteY302" fmla="*/ 2334044 h 6858002"/>
              <a:gd name="connsiteX303" fmla="*/ 4058207 w 4572002"/>
              <a:gd name="connsiteY303" fmla="*/ 2228314 h 6858002"/>
              <a:gd name="connsiteX304" fmla="*/ 4042967 w 4572002"/>
              <a:gd name="connsiteY304" fmla="*/ 2188879 h 6858002"/>
              <a:gd name="connsiteX305" fmla="*/ 4020296 w 4572002"/>
              <a:gd name="connsiteY305" fmla="*/ 2094578 h 6858002"/>
              <a:gd name="connsiteX306" fmla="*/ 4005437 w 4572002"/>
              <a:gd name="connsiteY306" fmla="*/ 2016469 h 6858002"/>
              <a:gd name="connsiteX307" fmla="*/ 3958954 w 4572002"/>
              <a:gd name="connsiteY307" fmla="*/ 1953413 h 6858002"/>
              <a:gd name="connsiteX308" fmla="*/ 3934949 w 4572002"/>
              <a:gd name="connsiteY308" fmla="*/ 1933219 h 6858002"/>
              <a:gd name="connsiteX309" fmla="*/ 3919519 w 4572002"/>
              <a:gd name="connsiteY309" fmla="*/ 1916454 h 6858002"/>
              <a:gd name="connsiteX310" fmla="*/ 3829028 w 4572002"/>
              <a:gd name="connsiteY310" fmla="*/ 1842158 h 6858002"/>
              <a:gd name="connsiteX311" fmla="*/ 3821407 w 4572002"/>
              <a:gd name="connsiteY311" fmla="*/ 1833775 h 6858002"/>
              <a:gd name="connsiteX312" fmla="*/ 3779686 w 4572002"/>
              <a:gd name="connsiteY312" fmla="*/ 1733188 h 6858002"/>
              <a:gd name="connsiteX313" fmla="*/ 3757018 w 4572002"/>
              <a:gd name="connsiteY313" fmla="*/ 1697753 h 6858002"/>
              <a:gd name="connsiteX314" fmla="*/ 3700436 w 4572002"/>
              <a:gd name="connsiteY314" fmla="*/ 1624980 h 6858002"/>
              <a:gd name="connsiteX315" fmla="*/ 3698532 w 4572002"/>
              <a:gd name="connsiteY315" fmla="*/ 1596213 h 6858002"/>
              <a:gd name="connsiteX316" fmla="*/ 3745230 w 4572002"/>
              <a:gd name="connsiteY316" fmla="*/ 1459073 h 6858002"/>
              <a:gd name="connsiteX317" fmla="*/ 3745229 w 4572002"/>
              <a:gd name="connsiteY317" fmla="*/ 1459074 h 6858002"/>
              <a:gd name="connsiteX318" fmla="*/ 3736012 w 4572002"/>
              <a:gd name="connsiteY318" fmla="*/ 1481572 h 6858002"/>
              <a:gd name="connsiteX319" fmla="*/ 3764423 w 4572002"/>
              <a:gd name="connsiteY319" fmla="*/ 1268758 h 6858002"/>
              <a:gd name="connsiteX320" fmla="*/ 3769590 w 4572002"/>
              <a:gd name="connsiteY320" fmla="*/ 1286070 h 6858002"/>
              <a:gd name="connsiteX321" fmla="*/ 3791927 w 4572002"/>
              <a:gd name="connsiteY321" fmla="*/ 1350628 h 6858002"/>
              <a:gd name="connsiteX322" fmla="*/ 3786333 w 4572002"/>
              <a:gd name="connsiteY322" fmla="*/ 1413840 h 6858002"/>
              <a:gd name="connsiteX323" fmla="*/ 3791928 w 4572002"/>
              <a:gd name="connsiteY323" fmla="*/ 1350627 h 6858002"/>
              <a:gd name="connsiteX324" fmla="*/ 3769590 w 4572002"/>
              <a:gd name="connsiteY324" fmla="*/ 1286069 h 6858002"/>
              <a:gd name="connsiteX325" fmla="*/ 3706152 w 4572002"/>
              <a:gd name="connsiteY325" fmla="*/ 773035 h 6858002"/>
              <a:gd name="connsiteX326" fmla="*/ 3706152 w 4572002"/>
              <a:gd name="connsiteY326" fmla="*/ 773036 h 6858002"/>
              <a:gd name="connsiteX327" fmla="*/ 3714152 w 4572002"/>
              <a:gd name="connsiteY327" fmla="*/ 854380 h 6858002"/>
              <a:gd name="connsiteX328" fmla="*/ 3745205 w 4572002"/>
              <a:gd name="connsiteY328" fmla="*/ 915344 h 6858002"/>
              <a:gd name="connsiteX329" fmla="*/ 3755683 w 4572002"/>
              <a:gd name="connsiteY329" fmla="*/ 927156 h 6858002"/>
              <a:gd name="connsiteX330" fmla="*/ 3752063 w 4572002"/>
              <a:gd name="connsiteY330" fmla="*/ 1097088 h 6858002"/>
              <a:gd name="connsiteX331" fmla="*/ 3747681 w 4572002"/>
              <a:gd name="connsiteY331" fmla="*/ 1123186 h 6858002"/>
              <a:gd name="connsiteX332" fmla="*/ 3772400 w 4572002"/>
              <a:gd name="connsiteY332" fmla="*/ 1184029 h 6858002"/>
              <a:gd name="connsiteX333" fmla="*/ 3747682 w 4572002"/>
              <a:gd name="connsiteY333" fmla="*/ 1123185 h 6858002"/>
              <a:gd name="connsiteX334" fmla="*/ 3752064 w 4572002"/>
              <a:gd name="connsiteY334" fmla="*/ 1097087 h 6858002"/>
              <a:gd name="connsiteX335" fmla="*/ 3755684 w 4572002"/>
              <a:gd name="connsiteY335" fmla="*/ 927155 h 6858002"/>
              <a:gd name="connsiteX336" fmla="*/ 3745206 w 4572002"/>
              <a:gd name="connsiteY336" fmla="*/ 915343 h 6858002"/>
              <a:gd name="connsiteX337" fmla="*/ 3714152 w 4572002"/>
              <a:gd name="connsiteY337" fmla="*/ 854379 h 6858002"/>
              <a:gd name="connsiteX338" fmla="*/ 3761553 w 4572002"/>
              <a:gd name="connsiteY338" fmla="*/ 517851 h 6858002"/>
              <a:gd name="connsiteX339" fmla="*/ 3752635 w 4572002"/>
              <a:gd name="connsiteY339" fmla="*/ 556048 h 6858002"/>
              <a:gd name="connsiteX340" fmla="*/ 3746157 w 4572002"/>
              <a:gd name="connsiteY340" fmla="*/ 580051 h 6858002"/>
              <a:gd name="connsiteX341" fmla="*/ 3742776 w 4572002"/>
              <a:gd name="connsiteY341" fmla="*/ 642538 h 6858002"/>
              <a:gd name="connsiteX342" fmla="*/ 3730253 w 4572002"/>
              <a:gd name="connsiteY342" fmla="*/ 694928 h 6858002"/>
              <a:gd name="connsiteX343" fmla="*/ 3742777 w 4572002"/>
              <a:gd name="connsiteY343" fmla="*/ 642537 h 6858002"/>
              <a:gd name="connsiteX344" fmla="*/ 3746158 w 4572002"/>
              <a:gd name="connsiteY344" fmla="*/ 580050 h 6858002"/>
              <a:gd name="connsiteX345" fmla="*/ 3752636 w 4572002"/>
              <a:gd name="connsiteY345" fmla="*/ 556047 h 6858002"/>
              <a:gd name="connsiteX346" fmla="*/ 3774848 w 4572002"/>
              <a:gd name="connsiteY346" fmla="*/ 298169 h 6858002"/>
              <a:gd name="connsiteX347" fmla="*/ 3760065 w 4572002"/>
              <a:gd name="connsiteY347" fmla="*/ 313534 h 6858002"/>
              <a:gd name="connsiteX348" fmla="*/ 3759493 w 4572002"/>
              <a:gd name="connsiteY348" fmla="*/ 338871 h 6858002"/>
              <a:gd name="connsiteX349" fmla="*/ 3759500 w 4572002"/>
              <a:gd name="connsiteY349" fmla="*/ 338900 h 6858002"/>
              <a:gd name="connsiteX350" fmla="*/ 3769400 w 4572002"/>
              <a:gd name="connsiteY350" fmla="*/ 395640 h 6858002"/>
              <a:gd name="connsiteX351" fmla="*/ 3765590 w 4572002"/>
              <a:gd name="connsiteY351" fmla="*/ 367328 h 6858002"/>
              <a:gd name="connsiteX352" fmla="*/ 3759500 w 4572002"/>
              <a:gd name="connsiteY352" fmla="*/ 338900 h 6858002"/>
              <a:gd name="connsiteX353" fmla="*/ 3759494 w 4572002"/>
              <a:gd name="connsiteY353" fmla="*/ 338870 h 6858002"/>
              <a:gd name="connsiteX354" fmla="*/ 3760066 w 4572002"/>
              <a:gd name="connsiteY354" fmla="*/ 313533 h 6858002"/>
              <a:gd name="connsiteX355" fmla="*/ 3782393 w 4572002"/>
              <a:gd name="connsiteY355" fmla="*/ 281568 h 6858002"/>
              <a:gd name="connsiteX356" fmla="*/ 3777498 w 4572002"/>
              <a:gd name="connsiteY356" fmla="*/ 295415 h 6858002"/>
              <a:gd name="connsiteX357" fmla="*/ 3777499 w 4572002"/>
              <a:gd name="connsiteY357" fmla="*/ 295415 h 6858002"/>
              <a:gd name="connsiteX358" fmla="*/ 3769073 w 4572002"/>
              <a:gd name="connsiteY358" fmla="*/ 24486 h 6858002"/>
              <a:gd name="connsiteX359" fmla="*/ 3766810 w 4572002"/>
              <a:gd name="connsiteY359" fmla="*/ 74129 h 6858002"/>
              <a:gd name="connsiteX360" fmla="*/ 3772734 w 4572002"/>
              <a:gd name="connsiteY360" fmla="*/ 125861 h 6858002"/>
              <a:gd name="connsiteX361" fmla="*/ 3777129 w 4572002"/>
              <a:gd name="connsiteY361" fmla="*/ 153387 h 6858002"/>
              <a:gd name="connsiteX362" fmla="*/ 3785402 w 4572002"/>
              <a:gd name="connsiteY362" fmla="*/ 228944 h 6858002"/>
              <a:gd name="connsiteX363" fmla="*/ 3780943 w 4572002"/>
              <a:gd name="connsiteY363" fmla="*/ 177271 h 6858002"/>
              <a:gd name="connsiteX364" fmla="*/ 3777129 w 4572002"/>
              <a:gd name="connsiteY364" fmla="*/ 153387 h 6858002"/>
              <a:gd name="connsiteX365" fmla="*/ 3776930 w 4572002"/>
              <a:gd name="connsiteY365" fmla="*/ 151569 h 6858002"/>
              <a:gd name="connsiteX366" fmla="*/ 3766811 w 4572002"/>
              <a:gd name="connsiteY366" fmla="*/ 74129 h 6858002"/>
              <a:gd name="connsiteX367" fmla="*/ 3766492 w 4572002"/>
              <a:gd name="connsiteY367" fmla="*/ 0 h 6858002"/>
              <a:gd name="connsiteX368" fmla="*/ 4230600 w 4572002"/>
              <a:gd name="connsiteY368" fmla="*/ 0 h 6858002"/>
              <a:gd name="connsiteX369" fmla="*/ 4229473 w 4572002"/>
              <a:gd name="connsiteY369" fmla="*/ 2817 h 6858002"/>
              <a:gd name="connsiteX370" fmla="*/ 4215375 w 4572002"/>
              <a:gd name="connsiteY370" fmla="*/ 63587 h 6858002"/>
              <a:gd name="connsiteX371" fmla="*/ 4201468 w 4572002"/>
              <a:gd name="connsiteY371" fmla="*/ 176939 h 6858002"/>
              <a:gd name="connsiteX372" fmla="*/ 4193466 w 4572002"/>
              <a:gd name="connsiteY372" fmla="*/ 200182 h 6858002"/>
              <a:gd name="connsiteX373" fmla="*/ 4155554 w 4572002"/>
              <a:gd name="connsiteY373" fmla="*/ 340774 h 6858002"/>
              <a:gd name="connsiteX374" fmla="*/ 4156319 w 4572002"/>
              <a:gd name="connsiteY374" fmla="*/ 453364 h 6858002"/>
              <a:gd name="connsiteX375" fmla="*/ 4158033 w 4572002"/>
              <a:gd name="connsiteY375" fmla="*/ 462126 h 6858002"/>
              <a:gd name="connsiteX376" fmla="*/ 4170605 w 4572002"/>
              <a:gd name="connsiteY376" fmla="*/ 505182 h 6858002"/>
              <a:gd name="connsiteX377" fmla="*/ 4167177 w 4572002"/>
              <a:gd name="connsiteY377" fmla="*/ 571860 h 6858002"/>
              <a:gd name="connsiteX378" fmla="*/ 4149840 w 4572002"/>
              <a:gd name="connsiteY378" fmla="*/ 617772 h 6858002"/>
              <a:gd name="connsiteX379" fmla="*/ 4149078 w 4572002"/>
              <a:gd name="connsiteY379" fmla="*/ 674923 h 6858002"/>
              <a:gd name="connsiteX380" fmla="*/ 4159937 w 4572002"/>
              <a:gd name="connsiteY380" fmla="*/ 740268 h 6858002"/>
              <a:gd name="connsiteX381" fmla="*/ 4162223 w 4572002"/>
              <a:gd name="connsiteY381" fmla="*/ 769605 h 6858002"/>
              <a:gd name="connsiteX382" fmla="*/ 4184703 w 4572002"/>
              <a:gd name="connsiteY382" fmla="*/ 850189 h 6858002"/>
              <a:gd name="connsiteX383" fmla="*/ 4179179 w 4572002"/>
              <a:gd name="connsiteY383" fmla="*/ 898198 h 6858002"/>
              <a:gd name="connsiteX384" fmla="*/ 4164319 w 4572002"/>
              <a:gd name="connsiteY384" fmla="*/ 945444 h 6858002"/>
              <a:gd name="connsiteX385" fmla="*/ 4150030 w 4572002"/>
              <a:gd name="connsiteY385" fmla="*/ 975733 h 6858002"/>
              <a:gd name="connsiteX386" fmla="*/ 4139934 w 4572002"/>
              <a:gd name="connsiteY386" fmla="*/ 1036887 h 6858002"/>
              <a:gd name="connsiteX387" fmla="*/ 4141458 w 4572002"/>
              <a:gd name="connsiteY387" fmla="*/ 1048125 h 6858002"/>
              <a:gd name="connsiteX388" fmla="*/ 4154032 w 4572002"/>
              <a:gd name="connsiteY388" fmla="*/ 1230633 h 6858002"/>
              <a:gd name="connsiteX389" fmla="*/ 4174225 w 4572002"/>
              <a:gd name="connsiteY389" fmla="*/ 1303024 h 6858002"/>
              <a:gd name="connsiteX390" fmla="*/ 4176701 w 4572002"/>
              <a:gd name="connsiteY390" fmla="*/ 1318456 h 6858002"/>
              <a:gd name="connsiteX391" fmla="*/ 4199372 w 4572002"/>
              <a:gd name="connsiteY391" fmla="*/ 1472575 h 6858002"/>
              <a:gd name="connsiteX392" fmla="*/ 4200325 w 4572002"/>
              <a:gd name="connsiteY392" fmla="*/ 1489720 h 6858002"/>
              <a:gd name="connsiteX393" fmla="*/ 4196324 w 4572002"/>
              <a:gd name="connsiteY393" fmla="*/ 1537537 h 6858002"/>
              <a:gd name="connsiteX394" fmla="*/ 4237474 w 4572002"/>
              <a:gd name="connsiteY394" fmla="*/ 1650317 h 6858002"/>
              <a:gd name="connsiteX395" fmla="*/ 4251572 w 4572002"/>
              <a:gd name="connsiteY395" fmla="*/ 1763287 h 6858002"/>
              <a:gd name="connsiteX396" fmla="*/ 4251380 w 4572002"/>
              <a:gd name="connsiteY396" fmla="*/ 1825393 h 6858002"/>
              <a:gd name="connsiteX397" fmla="*/ 4261478 w 4572002"/>
              <a:gd name="connsiteY397" fmla="*/ 1869780 h 6858002"/>
              <a:gd name="connsiteX398" fmla="*/ 4292149 w 4572002"/>
              <a:gd name="connsiteY398" fmla="*/ 1978940 h 6858002"/>
              <a:gd name="connsiteX399" fmla="*/ 4296911 w 4572002"/>
              <a:gd name="connsiteY399" fmla="*/ 2030378 h 6858002"/>
              <a:gd name="connsiteX400" fmla="*/ 4307201 w 4572002"/>
              <a:gd name="connsiteY400" fmla="*/ 2085054 h 6858002"/>
              <a:gd name="connsiteX401" fmla="*/ 4353302 w 4572002"/>
              <a:gd name="connsiteY401" fmla="*/ 2220312 h 6858002"/>
              <a:gd name="connsiteX402" fmla="*/ 4350636 w 4572002"/>
              <a:gd name="connsiteY402" fmla="*/ 2330806 h 6858002"/>
              <a:gd name="connsiteX403" fmla="*/ 4351206 w 4572002"/>
              <a:gd name="connsiteY403" fmla="*/ 2401292 h 6858002"/>
              <a:gd name="connsiteX404" fmla="*/ 4366446 w 4572002"/>
              <a:gd name="connsiteY404" fmla="*/ 2485307 h 6858002"/>
              <a:gd name="connsiteX405" fmla="*/ 4388736 w 4572002"/>
              <a:gd name="connsiteY405" fmla="*/ 2554079 h 6858002"/>
              <a:gd name="connsiteX406" fmla="*/ 4406453 w 4572002"/>
              <a:gd name="connsiteY406" fmla="*/ 2649143 h 6858002"/>
              <a:gd name="connsiteX407" fmla="*/ 4440554 w 4572002"/>
              <a:gd name="connsiteY407" fmla="*/ 2743826 h 6858002"/>
              <a:gd name="connsiteX408" fmla="*/ 4466653 w 4572002"/>
              <a:gd name="connsiteY408" fmla="*/ 2809930 h 6858002"/>
              <a:gd name="connsiteX409" fmla="*/ 4489705 w 4572002"/>
              <a:gd name="connsiteY409" fmla="*/ 2901943 h 6858002"/>
              <a:gd name="connsiteX410" fmla="*/ 4505897 w 4572002"/>
              <a:gd name="connsiteY410" fmla="*/ 3042728 h 6858002"/>
              <a:gd name="connsiteX411" fmla="*/ 4507613 w 4572002"/>
              <a:gd name="connsiteY411" fmla="*/ 3107500 h 6858002"/>
              <a:gd name="connsiteX412" fmla="*/ 4545521 w 4572002"/>
              <a:gd name="connsiteY412" fmla="*/ 3209993 h 6858002"/>
              <a:gd name="connsiteX413" fmla="*/ 4563811 w 4572002"/>
              <a:gd name="connsiteY413" fmla="*/ 3253809 h 6858002"/>
              <a:gd name="connsiteX414" fmla="*/ 4548570 w 4572002"/>
              <a:gd name="connsiteY414" fmla="*/ 3293244 h 6858002"/>
              <a:gd name="connsiteX415" fmla="*/ 4531043 w 4572002"/>
              <a:gd name="connsiteY415" fmla="*/ 3318771 h 6858002"/>
              <a:gd name="connsiteX416" fmla="*/ 4545904 w 4572002"/>
              <a:gd name="connsiteY416" fmla="*/ 3399546 h 6858002"/>
              <a:gd name="connsiteX417" fmla="*/ 4561524 w 4572002"/>
              <a:gd name="connsiteY417" fmla="*/ 3485275 h 6858002"/>
              <a:gd name="connsiteX418" fmla="*/ 4572002 w 4572002"/>
              <a:gd name="connsiteY418" fmla="*/ 3546617 h 6858002"/>
              <a:gd name="connsiteX419" fmla="*/ 4563620 w 4572002"/>
              <a:gd name="connsiteY419" fmla="*/ 3623201 h 6858002"/>
              <a:gd name="connsiteX420" fmla="*/ 4560192 w 4572002"/>
              <a:gd name="connsiteY420" fmla="*/ 3683591 h 6858002"/>
              <a:gd name="connsiteX421" fmla="*/ 4550476 w 4572002"/>
              <a:gd name="connsiteY421" fmla="*/ 3732361 h 6858002"/>
              <a:gd name="connsiteX422" fmla="*/ 4544759 w 4572002"/>
              <a:gd name="connsiteY422" fmla="*/ 3749506 h 6858002"/>
              <a:gd name="connsiteX423" fmla="*/ 4500182 w 4572002"/>
              <a:gd name="connsiteY423" fmla="*/ 3885338 h 6858002"/>
              <a:gd name="connsiteX424" fmla="*/ 4464557 w 4572002"/>
              <a:gd name="connsiteY424" fmla="*/ 4030503 h 6858002"/>
              <a:gd name="connsiteX425" fmla="*/ 4487039 w 4572002"/>
              <a:gd name="connsiteY425" fmla="*/ 4124614 h 6858002"/>
              <a:gd name="connsiteX426" fmla="*/ 4486656 w 4572002"/>
              <a:gd name="connsiteY426" fmla="*/ 4159667 h 6858002"/>
              <a:gd name="connsiteX427" fmla="*/ 4491801 w 4572002"/>
              <a:gd name="connsiteY427" fmla="*/ 4320837 h 6858002"/>
              <a:gd name="connsiteX428" fmla="*/ 4497325 w 4572002"/>
              <a:gd name="connsiteY428" fmla="*/ 4349222 h 6858002"/>
              <a:gd name="connsiteX429" fmla="*/ 4474653 w 4572002"/>
              <a:gd name="connsiteY429" fmla="*/ 4502579 h 6858002"/>
              <a:gd name="connsiteX430" fmla="*/ 4470844 w 4572002"/>
              <a:gd name="connsiteY430" fmla="*/ 4558207 h 6858002"/>
              <a:gd name="connsiteX431" fmla="*/ 4464557 w 4572002"/>
              <a:gd name="connsiteY431" fmla="*/ 4609452 h 6858002"/>
              <a:gd name="connsiteX432" fmla="*/ 4463033 w 4572002"/>
              <a:gd name="connsiteY432" fmla="*/ 4681083 h 6858002"/>
              <a:gd name="connsiteX433" fmla="*/ 4465891 w 4572002"/>
              <a:gd name="connsiteY433" fmla="*/ 4755381 h 6858002"/>
              <a:gd name="connsiteX434" fmla="*/ 4465319 w 4572002"/>
              <a:gd name="connsiteY434" fmla="*/ 4838250 h 6858002"/>
              <a:gd name="connsiteX435" fmla="*/ 4460367 w 4572002"/>
              <a:gd name="connsiteY435" fmla="*/ 4871019 h 6858002"/>
              <a:gd name="connsiteX436" fmla="*/ 4463795 w 4572002"/>
              <a:gd name="connsiteY436" fmla="*/ 4959602 h 6858002"/>
              <a:gd name="connsiteX437" fmla="*/ 4458082 w 4572002"/>
              <a:gd name="connsiteY437" fmla="*/ 5006086 h 6858002"/>
              <a:gd name="connsiteX438" fmla="*/ 4456937 w 4572002"/>
              <a:gd name="connsiteY438" fmla="*/ 5082670 h 6858002"/>
              <a:gd name="connsiteX439" fmla="*/ 4455603 w 4572002"/>
              <a:gd name="connsiteY439" fmla="*/ 5107627 h 6858002"/>
              <a:gd name="connsiteX440" fmla="*/ 4454840 w 4572002"/>
              <a:gd name="connsiteY440" fmla="*/ 5129916 h 6858002"/>
              <a:gd name="connsiteX441" fmla="*/ 4470464 w 4572002"/>
              <a:gd name="connsiteY441" fmla="*/ 5206308 h 6858002"/>
              <a:gd name="connsiteX442" fmla="*/ 4471415 w 4572002"/>
              <a:gd name="connsiteY442" fmla="*/ 5274129 h 6858002"/>
              <a:gd name="connsiteX443" fmla="*/ 4483990 w 4572002"/>
              <a:gd name="connsiteY443" fmla="*/ 5393005 h 6858002"/>
              <a:gd name="connsiteX444" fmla="*/ 4479607 w 4572002"/>
              <a:gd name="connsiteY444" fmla="*/ 5419295 h 6858002"/>
              <a:gd name="connsiteX445" fmla="*/ 4477894 w 4572002"/>
              <a:gd name="connsiteY445" fmla="*/ 5501594 h 6858002"/>
              <a:gd name="connsiteX446" fmla="*/ 4476560 w 4572002"/>
              <a:gd name="connsiteY446" fmla="*/ 5548460 h 6858002"/>
              <a:gd name="connsiteX447" fmla="*/ 4485703 w 4572002"/>
              <a:gd name="connsiteY447" fmla="*/ 5606372 h 6858002"/>
              <a:gd name="connsiteX448" fmla="*/ 4505134 w 4572002"/>
              <a:gd name="connsiteY448" fmla="*/ 5706959 h 6858002"/>
              <a:gd name="connsiteX449" fmla="*/ 4508183 w 4572002"/>
              <a:gd name="connsiteY449" fmla="*/ 5733440 h 6858002"/>
              <a:gd name="connsiteX450" fmla="*/ 4517519 w 4572002"/>
              <a:gd name="connsiteY450" fmla="*/ 5781830 h 6858002"/>
              <a:gd name="connsiteX451" fmla="*/ 4519234 w 4572002"/>
              <a:gd name="connsiteY451" fmla="*/ 5790592 h 6858002"/>
              <a:gd name="connsiteX452" fmla="*/ 4542855 w 4572002"/>
              <a:gd name="connsiteY452" fmla="*/ 5864318 h 6858002"/>
              <a:gd name="connsiteX453" fmla="*/ 4544759 w 4572002"/>
              <a:gd name="connsiteY453" fmla="*/ 5902610 h 6858002"/>
              <a:gd name="connsiteX454" fmla="*/ 4544951 w 4572002"/>
              <a:gd name="connsiteY454" fmla="*/ 6012723 h 6858002"/>
              <a:gd name="connsiteX455" fmla="*/ 4541332 w 4572002"/>
              <a:gd name="connsiteY455" fmla="*/ 6059397 h 6858002"/>
              <a:gd name="connsiteX456" fmla="*/ 4527426 w 4572002"/>
              <a:gd name="connsiteY456" fmla="*/ 6171605 h 6858002"/>
              <a:gd name="connsiteX457" fmla="*/ 4520568 w 4572002"/>
              <a:gd name="connsiteY457" fmla="*/ 6242093 h 6858002"/>
              <a:gd name="connsiteX458" fmla="*/ 4509706 w 4572002"/>
              <a:gd name="connsiteY458" fmla="*/ 6323058 h 6858002"/>
              <a:gd name="connsiteX459" fmla="*/ 4502848 w 4572002"/>
              <a:gd name="connsiteY459" fmla="*/ 6415833 h 6858002"/>
              <a:gd name="connsiteX460" fmla="*/ 4482084 w 4572002"/>
              <a:gd name="connsiteY460" fmla="*/ 6584812 h 6858002"/>
              <a:gd name="connsiteX461" fmla="*/ 4460557 w 4572002"/>
              <a:gd name="connsiteY461" fmla="*/ 6748458 h 6858002"/>
              <a:gd name="connsiteX462" fmla="*/ 4441507 w 4572002"/>
              <a:gd name="connsiteY462" fmla="*/ 6815516 h 6858002"/>
              <a:gd name="connsiteX463" fmla="*/ 4431806 w 4572002"/>
              <a:gd name="connsiteY463" fmla="*/ 6858001 h 6858002"/>
              <a:gd name="connsiteX464" fmla="*/ 4259554 w 4572002"/>
              <a:gd name="connsiteY464" fmla="*/ 6858001 h 6858002"/>
              <a:gd name="connsiteX465" fmla="*/ 4259554 w 4572002"/>
              <a:gd name="connsiteY465" fmla="*/ 6858002 h 6858002"/>
              <a:gd name="connsiteX466" fmla="*/ 0 w 4572002"/>
              <a:gd name="connsiteY466" fmla="*/ 6858002 h 6858002"/>
              <a:gd name="connsiteX467" fmla="*/ 0 w 4572002"/>
              <a:gd name="connsiteY467" fmla="*/ 2 h 6858002"/>
              <a:gd name="connsiteX468" fmla="*/ 3766492 w 4572002"/>
              <a:gd name="connsiteY468" fmla="*/ 1 h 6858002"/>
              <a:gd name="connsiteX469" fmla="*/ 3769210 w 4572002"/>
              <a:gd name="connsiteY469" fmla="*/ 21486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</a:cxnLst>
            <a:rect l="l" t="t" r="r" b="b"/>
            <a:pathLst>
              <a:path w="4572002" h="6858002">
                <a:moveTo>
                  <a:pt x="4214994" y="6564620"/>
                </a:moveTo>
                <a:lnTo>
                  <a:pt x="4214994" y="6564621"/>
                </a:lnTo>
                <a:cubicBezTo>
                  <a:pt x="4225281" y="6575479"/>
                  <a:pt x="4231378" y="6582147"/>
                  <a:pt x="4237474" y="6588626"/>
                </a:cubicBezTo>
                <a:lnTo>
                  <a:pt x="4254096" y="6625225"/>
                </a:lnTo>
                <a:lnTo>
                  <a:pt x="4247001" y="6662540"/>
                </a:lnTo>
                <a:lnTo>
                  <a:pt x="4247000" y="6662541"/>
                </a:lnTo>
                <a:lnTo>
                  <a:pt x="4246999" y="6662544"/>
                </a:lnTo>
                <a:lnTo>
                  <a:pt x="4235550" y="6683027"/>
                </a:lnTo>
                <a:lnTo>
                  <a:pt x="4232403" y="6702976"/>
                </a:lnTo>
                <a:lnTo>
                  <a:pt x="4232403" y="6702977"/>
                </a:lnTo>
                <a:cubicBezTo>
                  <a:pt x="4232808" y="6716169"/>
                  <a:pt x="4237951" y="6729219"/>
                  <a:pt x="4246238" y="6742553"/>
                </a:cubicBezTo>
                <a:lnTo>
                  <a:pt x="4246239" y="6742555"/>
                </a:lnTo>
                <a:lnTo>
                  <a:pt x="4265716" y="6812062"/>
                </a:lnTo>
                <a:lnTo>
                  <a:pt x="4265717" y="6812064"/>
                </a:lnTo>
                <a:lnTo>
                  <a:pt x="4265717" y="6812063"/>
                </a:lnTo>
                <a:lnTo>
                  <a:pt x="4265716" y="6812062"/>
                </a:lnTo>
                <a:lnTo>
                  <a:pt x="4260942" y="6776800"/>
                </a:lnTo>
                <a:lnTo>
                  <a:pt x="4246239" y="6742555"/>
                </a:lnTo>
                <a:lnTo>
                  <a:pt x="4246238" y="6742552"/>
                </a:lnTo>
                <a:lnTo>
                  <a:pt x="4232403" y="6702976"/>
                </a:lnTo>
                <a:lnTo>
                  <a:pt x="4246999" y="6662544"/>
                </a:lnTo>
                <a:lnTo>
                  <a:pt x="4247000" y="6662542"/>
                </a:lnTo>
                <a:lnTo>
                  <a:pt x="4247001" y="6662540"/>
                </a:lnTo>
                <a:lnTo>
                  <a:pt x="4254084" y="6645552"/>
                </a:lnTo>
                <a:lnTo>
                  <a:pt x="4254096" y="6625225"/>
                </a:lnTo>
                <a:lnTo>
                  <a:pt x="4254096" y="6625224"/>
                </a:lnTo>
                <a:cubicBezTo>
                  <a:pt x="4252000" y="6611341"/>
                  <a:pt x="4245951" y="6597578"/>
                  <a:pt x="4237474" y="6588625"/>
                </a:cubicBezTo>
                <a:close/>
                <a:moveTo>
                  <a:pt x="4295315" y="6438981"/>
                </a:moveTo>
                <a:lnTo>
                  <a:pt x="4275385" y="6463840"/>
                </a:lnTo>
                <a:lnTo>
                  <a:pt x="4275382" y="6463849"/>
                </a:lnTo>
                <a:lnTo>
                  <a:pt x="4261587" y="6513012"/>
                </a:lnTo>
                <a:lnTo>
                  <a:pt x="4242781" y="6546194"/>
                </a:lnTo>
                <a:lnTo>
                  <a:pt x="4242781" y="6546195"/>
                </a:lnTo>
                <a:lnTo>
                  <a:pt x="4259120" y="6521804"/>
                </a:lnTo>
                <a:lnTo>
                  <a:pt x="4261587" y="6513012"/>
                </a:lnTo>
                <a:lnTo>
                  <a:pt x="4264398" y="6508052"/>
                </a:lnTo>
                <a:lnTo>
                  <a:pt x="4275382" y="6463849"/>
                </a:lnTo>
                <a:lnTo>
                  <a:pt x="4275385" y="6463841"/>
                </a:lnTo>
                <a:cubicBezTo>
                  <a:pt x="4278336" y="6451650"/>
                  <a:pt x="4285813" y="6444077"/>
                  <a:pt x="4295315" y="6438981"/>
                </a:cubicBezTo>
                <a:close/>
                <a:moveTo>
                  <a:pt x="4381289" y="6365204"/>
                </a:moveTo>
                <a:lnTo>
                  <a:pt x="4380008" y="6387910"/>
                </a:lnTo>
                <a:lnTo>
                  <a:pt x="4378243" y="6391549"/>
                </a:lnTo>
                <a:lnTo>
                  <a:pt x="4370589" y="6407332"/>
                </a:lnTo>
                <a:lnTo>
                  <a:pt x="4370589" y="6407333"/>
                </a:lnTo>
                <a:lnTo>
                  <a:pt x="4378243" y="6391549"/>
                </a:lnTo>
                <a:lnTo>
                  <a:pt x="4380008" y="6387910"/>
                </a:lnTo>
                <a:close/>
                <a:moveTo>
                  <a:pt x="4142220" y="4221391"/>
                </a:moveTo>
                <a:lnTo>
                  <a:pt x="4142220" y="4221392"/>
                </a:lnTo>
                <a:cubicBezTo>
                  <a:pt x="4142982" y="4232061"/>
                  <a:pt x="4143172" y="4243873"/>
                  <a:pt x="4147936" y="4253015"/>
                </a:cubicBezTo>
                <a:cubicBezTo>
                  <a:pt x="4160129" y="4277402"/>
                  <a:pt x="4175749" y="4300071"/>
                  <a:pt x="4187752" y="4324646"/>
                </a:cubicBezTo>
                <a:lnTo>
                  <a:pt x="4196706" y="4363891"/>
                </a:lnTo>
                <a:lnTo>
                  <a:pt x="4195944" y="4482004"/>
                </a:lnTo>
                <a:cubicBezTo>
                  <a:pt x="4193276" y="4546776"/>
                  <a:pt x="4192704" y="4612500"/>
                  <a:pt x="4135934" y="4659174"/>
                </a:cubicBezTo>
                <a:cubicBezTo>
                  <a:pt x="4131362" y="4662986"/>
                  <a:pt x="4128694" y="4671176"/>
                  <a:pt x="4127932" y="4677655"/>
                </a:cubicBezTo>
                <a:cubicBezTo>
                  <a:pt x="4124313" y="4707564"/>
                  <a:pt x="4123931" y="4738235"/>
                  <a:pt x="4118025" y="4767764"/>
                </a:cubicBezTo>
                <a:cubicBezTo>
                  <a:pt x="4115644" y="4779575"/>
                  <a:pt x="4114835" y="4790387"/>
                  <a:pt x="4116716" y="4800483"/>
                </a:cubicBezTo>
                <a:lnTo>
                  <a:pt x="4116716" y="4800484"/>
                </a:lnTo>
                <a:cubicBezTo>
                  <a:pt x="4118597" y="4810581"/>
                  <a:pt x="4123170" y="4819964"/>
                  <a:pt x="4131552" y="4828917"/>
                </a:cubicBezTo>
                <a:lnTo>
                  <a:pt x="4153733" y="4863343"/>
                </a:lnTo>
                <a:lnTo>
                  <a:pt x="4161262" y="4889275"/>
                </a:lnTo>
                <a:lnTo>
                  <a:pt x="4159557" y="4912168"/>
                </a:lnTo>
                <a:cubicBezTo>
                  <a:pt x="4157842" y="4919978"/>
                  <a:pt x="4157485" y="4927122"/>
                  <a:pt x="4158155" y="4933804"/>
                </a:cubicBezTo>
                <a:lnTo>
                  <a:pt x="4158155" y="4933805"/>
                </a:lnTo>
                <a:lnTo>
                  <a:pt x="4162914" y="4952673"/>
                </a:lnTo>
                <a:lnTo>
                  <a:pt x="4165707" y="4957454"/>
                </a:lnTo>
                <a:lnTo>
                  <a:pt x="4166985" y="4961456"/>
                </a:lnTo>
                <a:cubicBezTo>
                  <a:pt x="4171496" y="4970097"/>
                  <a:pt x="4177202" y="4978394"/>
                  <a:pt x="4182989" y="4987038"/>
                </a:cubicBezTo>
                <a:cubicBezTo>
                  <a:pt x="4194228" y="5003802"/>
                  <a:pt x="4208326" y="5022853"/>
                  <a:pt x="4209468" y="5041522"/>
                </a:cubicBezTo>
                <a:cubicBezTo>
                  <a:pt x="4210087" y="5052096"/>
                  <a:pt x="4213005" y="5062300"/>
                  <a:pt x="4216684" y="5072376"/>
                </a:cubicBezTo>
                <a:lnTo>
                  <a:pt x="4222587" y="5087441"/>
                </a:lnTo>
                <a:lnTo>
                  <a:pt x="4235615" y="5133220"/>
                </a:lnTo>
                <a:lnTo>
                  <a:pt x="4235616" y="5133225"/>
                </a:lnTo>
                <a:lnTo>
                  <a:pt x="4228901" y="5166113"/>
                </a:lnTo>
                <a:lnTo>
                  <a:pt x="4228901" y="5166114"/>
                </a:lnTo>
                <a:cubicBezTo>
                  <a:pt x="4228139" y="5167638"/>
                  <a:pt x="4228712" y="5169781"/>
                  <a:pt x="4229593" y="5172091"/>
                </a:cubicBezTo>
                <a:lnTo>
                  <a:pt x="4232139" y="5179068"/>
                </a:lnTo>
                <a:cubicBezTo>
                  <a:pt x="4235759" y="5196595"/>
                  <a:pt x="4235807" y="5213598"/>
                  <a:pt x="4231973" y="5229434"/>
                </a:cubicBezTo>
                <a:lnTo>
                  <a:pt x="4225669" y="5241089"/>
                </a:lnTo>
                <a:lnTo>
                  <a:pt x="4208517" y="5272796"/>
                </a:lnTo>
                <a:cubicBezTo>
                  <a:pt x="4196871" y="5285441"/>
                  <a:pt x="4189165" y="5298595"/>
                  <a:pt x="4184613" y="5312288"/>
                </a:cubicBezTo>
                <a:lnTo>
                  <a:pt x="4183557" y="5321350"/>
                </a:lnTo>
                <a:lnTo>
                  <a:pt x="4181083" y="5326163"/>
                </a:lnTo>
                <a:lnTo>
                  <a:pt x="4179637" y="5355014"/>
                </a:lnTo>
                <a:lnTo>
                  <a:pt x="4179637" y="5355015"/>
                </a:lnTo>
                <a:cubicBezTo>
                  <a:pt x="4180286" y="5364883"/>
                  <a:pt x="4181989" y="5375003"/>
                  <a:pt x="4184513" y="5385385"/>
                </a:cubicBezTo>
                <a:cubicBezTo>
                  <a:pt x="4187752" y="5398722"/>
                  <a:pt x="4190038" y="5412058"/>
                  <a:pt x="4192704" y="5425583"/>
                </a:cubicBezTo>
                <a:cubicBezTo>
                  <a:pt x="4196514" y="5443871"/>
                  <a:pt x="4200516" y="5462352"/>
                  <a:pt x="4204327" y="5480638"/>
                </a:cubicBezTo>
                <a:lnTo>
                  <a:pt x="4208850" y="5507668"/>
                </a:lnTo>
                <a:lnTo>
                  <a:pt x="4198232" y="5531692"/>
                </a:lnTo>
                <a:lnTo>
                  <a:pt x="4198231" y="5531693"/>
                </a:lnTo>
                <a:cubicBezTo>
                  <a:pt x="4191181" y="5537600"/>
                  <a:pt x="4187989" y="5542649"/>
                  <a:pt x="4188085" y="5547578"/>
                </a:cubicBezTo>
                <a:lnTo>
                  <a:pt x="4188085" y="5547579"/>
                </a:lnTo>
                <a:cubicBezTo>
                  <a:pt x="4188180" y="5552508"/>
                  <a:pt x="4191562" y="5557318"/>
                  <a:pt x="4197659" y="5562747"/>
                </a:cubicBezTo>
                <a:cubicBezTo>
                  <a:pt x="4240332" y="5600468"/>
                  <a:pt x="4267003" y="5646190"/>
                  <a:pt x="4268907" y="5704484"/>
                </a:cubicBezTo>
                <a:cubicBezTo>
                  <a:pt x="4269289" y="5716486"/>
                  <a:pt x="4271954" y="5728679"/>
                  <a:pt x="4274812" y="5740489"/>
                </a:cubicBezTo>
                <a:cubicBezTo>
                  <a:pt x="4276527" y="5747729"/>
                  <a:pt x="4278433" y="5756494"/>
                  <a:pt x="4283578" y="5760874"/>
                </a:cubicBezTo>
                <a:cubicBezTo>
                  <a:pt x="4322821" y="5794975"/>
                  <a:pt x="4350063" y="5837458"/>
                  <a:pt x="4371973" y="5883752"/>
                </a:cubicBezTo>
                <a:lnTo>
                  <a:pt x="4371974" y="5883757"/>
                </a:lnTo>
                <a:lnTo>
                  <a:pt x="4389877" y="5935946"/>
                </a:lnTo>
                <a:lnTo>
                  <a:pt x="4389878" y="5935950"/>
                </a:lnTo>
                <a:lnTo>
                  <a:pt x="4386259" y="5993290"/>
                </a:lnTo>
                <a:lnTo>
                  <a:pt x="4386259" y="5993291"/>
                </a:lnTo>
                <a:cubicBezTo>
                  <a:pt x="4385116" y="6004531"/>
                  <a:pt x="4385306" y="6017485"/>
                  <a:pt x="4379782" y="6026440"/>
                </a:cubicBezTo>
                <a:cubicBezTo>
                  <a:pt x="4362445" y="6054825"/>
                  <a:pt x="4343778" y="6082258"/>
                  <a:pt x="4323583" y="6108738"/>
                </a:cubicBezTo>
                <a:cubicBezTo>
                  <a:pt x="4314914" y="6120074"/>
                  <a:pt x="4309961" y="6126884"/>
                  <a:pt x="4309890" y="6133314"/>
                </a:cubicBezTo>
                <a:lnTo>
                  <a:pt x="4309890" y="6133315"/>
                </a:lnTo>
                <a:lnTo>
                  <a:pt x="4313591" y="6143190"/>
                </a:lnTo>
                <a:lnTo>
                  <a:pt x="4325486" y="6155600"/>
                </a:lnTo>
                <a:lnTo>
                  <a:pt x="4325488" y="6155603"/>
                </a:lnTo>
                <a:cubicBezTo>
                  <a:pt x="4347778" y="6175798"/>
                  <a:pt x="4359398" y="6200945"/>
                  <a:pt x="4364160" y="6228757"/>
                </a:cubicBezTo>
                <a:lnTo>
                  <a:pt x="4381497" y="6361540"/>
                </a:lnTo>
                <a:lnTo>
                  <a:pt x="4381497" y="6361539"/>
                </a:lnTo>
                <a:cubicBezTo>
                  <a:pt x="4377877" y="6317151"/>
                  <a:pt x="4371590" y="6272764"/>
                  <a:pt x="4364160" y="6228756"/>
                </a:cubicBezTo>
                <a:cubicBezTo>
                  <a:pt x="4359398" y="6200944"/>
                  <a:pt x="4347778" y="6175797"/>
                  <a:pt x="4325488" y="6155602"/>
                </a:cubicBezTo>
                <a:lnTo>
                  <a:pt x="4325486" y="6155600"/>
                </a:lnTo>
                <a:lnTo>
                  <a:pt x="4309890" y="6133315"/>
                </a:lnTo>
                <a:lnTo>
                  <a:pt x="4323583" y="6108739"/>
                </a:lnTo>
                <a:cubicBezTo>
                  <a:pt x="4343778" y="6082259"/>
                  <a:pt x="4362445" y="6054826"/>
                  <a:pt x="4379782" y="6026441"/>
                </a:cubicBezTo>
                <a:cubicBezTo>
                  <a:pt x="4385306" y="6017486"/>
                  <a:pt x="4385116" y="6004532"/>
                  <a:pt x="4386259" y="5993292"/>
                </a:cubicBezTo>
                <a:lnTo>
                  <a:pt x="4386259" y="5993290"/>
                </a:lnTo>
                <a:lnTo>
                  <a:pt x="4389712" y="5964477"/>
                </a:lnTo>
                <a:lnTo>
                  <a:pt x="4389878" y="5935950"/>
                </a:lnTo>
                <a:lnTo>
                  <a:pt x="4389878" y="5935949"/>
                </a:lnTo>
                <a:lnTo>
                  <a:pt x="4389877" y="5935946"/>
                </a:lnTo>
                <a:lnTo>
                  <a:pt x="4382997" y="5909351"/>
                </a:lnTo>
                <a:lnTo>
                  <a:pt x="4371974" y="5883757"/>
                </a:lnTo>
                <a:lnTo>
                  <a:pt x="4371973" y="5883751"/>
                </a:lnTo>
                <a:cubicBezTo>
                  <a:pt x="4350063" y="5837457"/>
                  <a:pt x="4322821" y="5794974"/>
                  <a:pt x="4283578" y="5760873"/>
                </a:cubicBezTo>
                <a:cubicBezTo>
                  <a:pt x="4278433" y="5756493"/>
                  <a:pt x="4276527" y="5747728"/>
                  <a:pt x="4274812" y="5740488"/>
                </a:cubicBezTo>
                <a:cubicBezTo>
                  <a:pt x="4271954" y="5728678"/>
                  <a:pt x="4269289" y="5716485"/>
                  <a:pt x="4268907" y="5704483"/>
                </a:cubicBezTo>
                <a:cubicBezTo>
                  <a:pt x="4267003" y="5646189"/>
                  <a:pt x="4240332" y="5600467"/>
                  <a:pt x="4197659" y="5562746"/>
                </a:cubicBezTo>
                <a:lnTo>
                  <a:pt x="4188085" y="5547578"/>
                </a:lnTo>
                <a:lnTo>
                  <a:pt x="4198231" y="5531694"/>
                </a:lnTo>
                <a:lnTo>
                  <a:pt x="4198232" y="5531692"/>
                </a:lnTo>
                <a:lnTo>
                  <a:pt x="4206630" y="5520422"/>
                </a:lnTo>
                <a:lnTo>
                  <a:pt x="4208850" y="5507668"/>
                </a:lnTo>
                <a:lnTo>
                  <a:pt x="4208850" y="5507667"/>
                </a:lnTo>
                <a:cubicBezTo>
                  <a:pt x="4208803" y="5498832"/>
                  <a:pt x="4206231" y="5489497"/>
                  <a:pt x="4204327" y="5480637"/>
                </a:cubicBezTo>
                <a:cubicBezTo>
                  <a:pt x="4200516" y="5462351"/>
                  <a:pt x="4196514" y="5443870"/>
                  <a:pt x="4192704" y="5425582"/>
                </a:cubicBezTo>
                <a:cubicBezTo>
                  <a:pt x="4190038" y="5412057"/>
                  <a:pt x="4187752" y="5398721"/>
                  <a:pt x="4184513" y="5385384"/>
                </a:cubicBezTo>
                <a:lnTo>
                  <a:pt x="4179637" y="5355014"/>
                </a:lnTo>
                <a:lnTo>
                  <a:pt x="4183557" y="5321350"/>
                </a:lnTo>
                <a:lnTo>
                  <a:pt x="4208517" y="5272797"/>
                </a:lnTo>
                <a:lnTo>
                  <a:pt x="4225669" y="5241089"/>
                </a:lnTo>
                <a:lnTo>
                  <a:pt x="4231973" y="5229433"/>
                </a:lnTo>
                <a:lnTo>
                  <a:pt x="4232139" y="5179068"/>
                </a:lnTo>
                <a:lnTo>
                  <a:pt x="4232139" y="5179067"/>
                </a:lnTo>
                <a:cubicBezTo>
                  <a:pt x="4231663" y="5176876"/>
                  <a:pt x="4230473" y="5174400"/>
                  <a:pt x="4229593" y="5172090"/>
                </a:cubicBezTo>
                <a:lnTo>
                  <a:pt x="4228901" y="5166114"/>
                </a:lnTo>
                <a:lnTo>
                  <a:pt x="4235616" y="5133225"/>
                </a:lnTo>
                <a:lnTo>
                  <a:pt x="4235616" y="5133224"/>
                </a:lnTo>
                <a:lnTo>
                  <a:pt x="4235615" y="5133220"/>
                </a:lnTo>
                <a:lnTo>
                  <a:pt x="4228473" y="5102461"/>
                </a:lnTo>
                <a:lnTo>
                  <a:pt x="4222587" y="5087441"/>
                </a:lnTo>
                <a:lnTo>
                  <a:pt x="4222582" y="5087423"/>
                </a:lnTo>
                <a:cubicBezTo>
                  <a:pt x="4216496" y="5072411"/>
                  <a:pt x="4210397" y="5057381"/>
                  <a:pt x="4209468" y="5041521"/>
                </a:cubicBezTo>
                <a:cubicBezTo>
                  <a:pt x="4208326" y="5022852"/>
                  <a:pt x="4194228" y="5003801"/>
                  <a:pt x="4182989" y="4987037"/>
                </a:cubicBezTo>
                <a:lnTo>
                  <a:pt x="4165707" y="4957454"/>
                </a:lnTo>
                <a:lnTo>
                  <a:pt x="4158155" y="4933805"/>
                </a:lnTo>
                <a:lnTo>
                  <a:pt x="4159557" y="4912169"/>
                </a:lnTo>
                <a:cubicBezTo>
                  <a:pt x="4161319" y="4904358"/>
                  <a:pt x="4161831" y="4896714"/>
                  <a:pt x="4161262" y="4889276"/>
                </a:cubicBezTo>
                <a:lnTo>
                  <a:pt x="4161262" y="4889275"/>
                </a:lnTo>
                <a:lnTo>
                  <a:pt x="4156484" y="4867614"/>
                </a:lnTo>
                <a:lnTo>
                  <a:pt x="4153733" y="4863343"/>
                </a:lnTo>
                <a:lnTo>
                  <a:pt x="4151983" y="4857317"/>
                </a:lnTo>
                <a:cubicBezTo>
                  <a:pt x="4146840" y="4847214"/>
                  <a:pt x="4139839" y="4837703"/>
                  <a:pt x="4131552" y="4828916"/>
                </a:cubicBezTo>
                <a:lnTo>
                  <a:pt x="4116716" y="4800483"/>
                </a:lnTo>
                <a:lnTo>
                  <a:pt x="4118025" y="4767765"/>
                </a:lnTo>
                <a:cubicBezTo>
                  <a:pt x="4123931" y="4738236"/>
                  <a:pt x="4124313" y="4707565"/>
                  <a:pt x="4127932" y="4677656"/>
                </a:cubicBezTo>
                <a:cubicBezTo>
                  <a:pt x="4128694" y="4671177"/>
                  <a:pt x="4131362" y="4662987"/>
                  <a:pt x="4135934" y="4659175"/>
                </a:cubicBezTo>
                <a:cubicBezTo>
                  <a:pt x="4192704" y="4612501"/>
                  <a:pt x="4193276" y="4546777"/>
                  <a:pt x="4195944" y="4482005"/>
                </a:cubicBezTo>
                <a:cubicBezTo>
                  <a:pt x="4197659" y="4442762"/>
                  <a:pt x="4197659" y="4403326"/>
                  <a:pt x="4196706" y="4363891"/>
                </a:cubicBezTo>
                <a:lnTo>
                  <a:pt x="4196706" y="4363890"/>
                </a:lnTo>
                <a:cubicBezTo>
                  <a:pt x="4196514" y="4350554"/>
                  <a:pt x="4193466" y="4336457"/>
                  <a:pt x="4187752" y="4324645"/>
                </a:cubicBezTo>
                <a:cubicBezTo>
                  <a:pt x="4175749" y="4300070"/>
                  <a:pt x="4160129" y="4277401"/>
                  <a:pt x="4147936" y="4253014"/>
                </a:cubicBezTo>
                <a:close/>
                <a:moveTo>
                  <a:pt x="4211111" y="2836172"/>
                </a:moveTo>
                <a:lnTo>
                  <a:pt x="4202421" y="2848793"/>
                </a:lnTo>
                <a:cubicBezTo>
                  <a:pt x="4197421" y="2865010"/>
                  <a:pt x="4191562" y="2881307"/>
                  <a:pt x="4186816" y="2897785"/>
                </a:cubicBezTo>
                <a:lnTo>
                  <a:pt x="4185787" y="2903551"/>
                </a:lnTo>
                <a:lnTo>
                  <a:pt x="4182513" y="2914328"/>
                </a:lnTo>
                <a:lnTo>
                  <a:pt x="4177882" y="2947858"/>
                </a:lnTo>
                <a:lnTo>
                  <a:pt x="4177881" y="2947862"/>
                </a:lnTo>
                <a:lnTo>
                  <a:pt x="4177881" y="2947863"/>
                </a:lnTo>
                <a:cubicBezTo>
                  <a:pt x="4177512" y="2959157"/>
                  <a:pt x="4178512" y="2970576"/>
                  <a:pt x="4181465" y="2982149"/>
                </a:cubicBezTo>
                <a:lnTo>
                  <a:pt x="4193158" y="3077402"/>
                </a:lnTo>
                <a:lnTo>
                  <a:pt x="4180703" y="3172654"/>
                </a:lnTo>
                <a:cubicBezTo>
                  <a:pt x="4154794" y="3276480"/>
                  <a:pt x="4127362" y="3380305"/>
                  <a:pt x="4133076" y="3489467"/>
                </a:cubicBezTo>
                <a:cubicBezTo>
                  <a:pt x="4134028" y="3507563"/>
                  <a:pt x="4122407" y="3529090"/>
                  <a:pt x="4110977" y="3544713"/>
                </a:cubicBezTo>
                <a:cubicBezTo>
                  <a:pt x="4100119" y="3559668"/>
                  <a:pt x="4094260" y="3566812"/>
                  <a:pt x="4093355" y="3574408"/>
                </a:cubicBezTo>
                <a:lnTo>
                  <a:pt x="4093355" y="3574409"/>
                </a:lnTo>
                <a:cubicBezTo>
                  <a:pt x="4092450" y="3582005"/>
                  <a:pt x="4096499" y="3590054"/>
                  <a:pt x="4105453" y="3606818"/>
                </a:cubicBezTo>
                <a:cubicBezTo>
                  <a:pt x="4109835" y="3614820"/>
                  <a:pt x="4112501" y="3624726"/>
                  <a:pt x="4118979" y="3630633"/>
                </a:cubicBezTo>
                <a:lnTo>
                  <a:pt x="4136708" y="3654416"/>
                </a:lnTo>
                <a:lnTo>
                  <a:pt x="4140382" y="3668940"/>
                </a:lnTo>
                <a:lnTo>
                  <a:pt x="4143220" y="3680164"/>
                </a:lnTo>
                <a:lnTo>
                  <a:pt x="4139172" y="3734837"/>
                </a:lnTo>
                <a:lnTo>
                  <a:pt x="4139172" y="3734838"/>
                </a:lnTo>
                <a:cubicBezTo>
                  <a:pt x="4138220" y="3741316"/>
                  <a:pt x="4136886" y="3749126"/>
                  <a:pt x="4139554" y="3754653"/>
                </a:cubicBezTo>
                <a:lnTo>
                  <a:pt x="4145911" y="3789776"/>
                </a:lnTo>
                <a:lnTo>
                  <a:pt x="4130980" y="3822472"/>
                </a:lnTo>
                <a:cubicBezTo>
                  <a:pt x="4123932" y="3831902"/>
                  <a:pt x="4118312" y="3842046"/>
                  <a:pt x="4116645" y="3852619"/>
                </a:cubicBezTo>
                <a:lnTo>
                  <a:pt x="4116645" y="3852620"/>
                </a:lnTo>
                <a:lnTo>
                  <a:pt x="4117425" y="3868764"/>
                </a:lnTo>
                <a:lnTo>
                  <a:pt x="4126028" y="3885337"/>
                </a:lnTo>
                <a:lnTo>
                  <a:pt x="4126028" y="3885339"/>
                </a:lnTo>
                <a:cubicBezTo>
                  <a:pt x="4135744" y="3897722"/>
                  <a:pt x="4143150" y="3910319"/>
                  <a:pt x="4148409" y="3923125"/>
                </a:cubicBezTo>
                <a:lnTo>
                  <a:pt x="4157913" y="3962160"/>
                </a:lnTo>
                <a:lnTo>
                  <a:pt x="4142221" y="4043838"/>
                </a:lnTo>
                <a:lnTo>
                  <a:pt x="4142220" y="4043839"/>
                </a:lnTo>
                <a:cubicBezTo>
                  <a:pt x="4133457" y="4063842"/>
                  <a:pt x="4128075" y="4083702"/>
                  <a:pt x="4127099" y="4103825"/>
                </a:cubicBezTo>
                <a:lnTo>
                  <a:pt x="4127099" y="4103826"/>
                </a:lnTo>
                <a:lnTo>
                  <a:pt x="4129066" y="4134256"/>
                </a:lnTo>
                <a:lnTo>
                  <a:pt x="4138410" y="4165382"/>
                </a:lnTo>
                <a:lnTo>
                  <a:pt x="4138410" y="4165384"/>
                </a:lnTo>
                <a:lnTo>
                  <a:pt x="4142315" y="4192388"/>
                </a:lnTo>
                <a:lnTo>
                  <a:pt x="4142315" y="4192387"/>
                </a:lnTo>
                <a:cubicBezTo>
                  <a:pt x="4142411" y="4182767"/>
                  <a:pt x="4141839" y="4173480"/>
                  <a:pt x="4138410" y="4165383"/>
                </a:cubicBezTo>
                <a:lnTo>
                  <a:pt x="4138410" y="4165382"/>
                </a:lnTo>
                <a:lnTo>
                  <a:pt x="4127099" y="4103826"/>
                </a:lnTo>
                <a:lnTo>
                  <a:pt x="4142220" y="4043840"/>
                </a:lnTo>
                <a:lnTo>
                  <a:pt x="4142221" y="4043838"/>
                </a:lnTo>
                <a:lnTo>
                  <a:pt x="4155523" y="4002410"/>
                </a:lnTo>
                <a:lnTo>
                  <a:pt x="4157913" y="3962160"/>
                </a:lnTo>
                <a:lnTo>
                  <a:pt x="4157913" y="3962159"/>
                </a:lnTo>
                <a:cubicBezTo>
                  <a:pt x="4155651" y="3935727"/>
                  <a:pt x="4145460" y="3910104"/>
                  <a:pt x="4126028" y="3885338"/>
                </a:cubicBezTo>
                <a:lnTo>
                  <a:pt x="4126028" y="3885337"/>
                </a:lnTo>
                <a:lnTo>
                  <a:pt x="4116645" y="3852620"/>
                </a:lnTo>
                <a:lnTo>
                  <a:pt x="4130980" y="3822473"/>
                </a:lnTo>
                <a:cubicBezTo>
                  <a:pt x="4139172" y="3811614"/>
                  <a:pt x="4144316" y="3800897"/>
                  <a:pt x="4145911" y="3789777"/>
                </a:cubicBezTo>
                <a:lnTo>
                  <a:pt x="4145911" y="3789776"/>
                </a:lnTo>
                <a:cubicBezTo>
                  <a:pt x="4147507" y="3778655"/>
                  <a:pt x="4145554" y="3767130"/>
                  <a:pt x="4139554" y="3754652"/>
                </a:cubicBezTo>
                <a:lnTo>
                  <a:pt x="4139172" y="3734838"/>
                </a:lnTo>
                <a:lnTo>
                  <a:pt x="4143220" y="3680164"/>
                </a:lnTo>
                <a:lnTo>
                  <a:pt x="4143220" y="3680163"/>
                </a:lnTo>
                <a:lnTo>
                  <a:pt x="4140382" y="3668940"/>
                </a:lnTo>
                <a:lnTo>
                  <a:pt x="4136708" y="3654416"/>
                </a:lnTo>
                <a:lnTo>
                  <a:pt x="4136708" y="3654416"/>
                </a:lnTo>
                <a:lnTo>
                  <a:pt x="4136708" y="3654415"/>
                </a:lnTo>
                <a:cubicBezTo>
                  <a:pt x="4132898" y="3646123"/>
                  <a:pt x="4127219" y="3638157"/>
                  <a:pt x="4118979" y="3630632"/>
                </a:cubicBezTo>
                <a:cubicBezTo>
                  <a:pt x="4112501" y="3624725"/>
                  <a:pt x="4109835" y="3614819"/>
                  <a:pt x="4105453" y="3606817"/>
                </a:cubicBezTo>
                <a:cubicBezTo>
                  <a:pt x="4100976" y="3598435"/>
                  <a:pt x="4097725" y="3592232"/>
                  <a:pt x="4095707" y="3587174"/>
                </a:cubicBezTo>
                <a:lnTo>
                  <a:pt x="4093355" y="3574408"/>
                </a:lnTo>
                <a:lnTo>
                  <a:pt x="4098434" y="3562321"/>
                </a:lnTo>
                <a:cubicBezTo>
                  <a:pt x="4101369" y="3557716"/>
                  <a:pt x="4105548" y="3552191"/>
                  <a:pt x="4110977" y="3544714"/>
                </a:cubicBezTo>
                <a:cubicBezTo>
                  <a:pt x="4122407" y="3529091"/>
                  <a:pt x="4134028" y="3507564"/>
                  <a:pt x="4133076" y="3489468"/>
                </a:cubicBezTo>
                <a:cubicBezTo>
                  <a:pt x="4127362" y="3380306"/>
                  <a:pt x="4154794" y="3276481"/>
                  <a:pt x="4180703" y="3172655"/>
                </a:cubicBezTo>
                <a:cubicBezTo>
                  <a:pt x="4188705" y="3140650"/>
                  <a:pt x="4192943" y="3109026"/>
                  <a:pt x="4193158" y="3077402"/>
                </a:cubicBezTo>
                <a:lnTo>
                  <a:pt x="4193158" y="3077401"/>
                </a:lnTo>
                <a:cubicBezTo>
                  <a:pt x="4193372" y="3045777"/>
                  <a:pt x="4189562" y="3014153"/>
                  <a:pt x="4181465" y="2982148"/>
                </a:cubicBezTo>
                <a:lnTo>
                  <a:pt x="4177881" y="2947863"/>
                </a:lnTo>
                <a:lnTo>
                  <a:pt x="4177882" y="2947858"/>
                </a:lnTo>
                <a:lnTo>
                  <a:pt x="4185787" y="2903551"/>
                </a:lnTo>
                <a:lnTo>
                  <a:pt x="4202421" y="2848794"/>
                </a:lnTo>
                <a:cubicBezTo>
                  <a:pt x="4203754" y="2844317"/>
                  <a:pt x="4207040" y="2839983"/>
                  <a:pt x="4211111" y="2836173"/>
                </a:cubicBezTo>
                <a:close/>
                <a:moveTo>
                  <a:pt x="3726625" y="1508458"/>
                </a:moveTo>
                <a:lnTo>
                  <a:pt x="3698531" y="1596214"/>
                </a:lnTo>
                <a:cubicBezTo>
                  <a:pt x="3696054" y="1604979"/>
                  <a:pt x="3697579" y="1615837"/>
                  <a:pt x="3700436" y="1624981"/>
                </a:cubicBezTo>
                <a:cubicBezTo>
                  <a:pt x="3710152" y="1656224"/>
                  <a:pt x="3734537" y="1676037"/>
                  <a:pt x="3757017" y="1697754"/>
                </a:cubicBezTo>
                <a:cubicBezTo>
                  <a:pt x="3766924" y="1707280"/>
                  <a:pt x="3773972" y="1720424"/>
                  <a:pt x="3779686" y="1733189"/>
                </a:cubicBezTo>
                <a:cubicBezTo>
                  <a:pt x="3794357" y="1766336"/>
                  <a:pt x="3807501" y="1800247"/>
                  <a:pt x="3821407" y="1833776"/>
                </a:cubicBezTo>
                <a:cubicBezTo>
                  <a:pt x="3822741" y="1837014"/>
                  <a:pt x="3826170" y="1839680"/>
                  <a:pt x="3829028" y="1842159"/>
                </a:cubicBezTo>
                <a:cubicBezTo>
                  <a:pt x="3859129" y="1866923"/>
                  <a:pt x="3889418" y="1891498"/>
                  <a:pt x="3919519" y="1916455"/>
                </a:cubicBezTo>
                <a:cubicBezTo>
                  <a:pt x="3925233" y="1921217"/>
                  <a:pt x="3929425" y="1928077"/>
                  <a:pt x="3934949" y="1933220"/>
                </a:cubicBezTo>
                <a:cubicBezTo>
                  <a:pt x="3942569" y="1940460"/>
                  <a:pt x="3949810" y="1949604"/>
                  <a:pt x="3958954" y="1953414"/>
                </a:cubicBezTo>
                <a:cubicBezTo>
                  <a:pt x="3987719" y="1965225"/>
                  <a:pt x="4000103" y="1987895"/>
                  <a:pt x="4005437" y="2016470"/>
                </a:cubicBezTo>
                <a:cubicBezTo>
                  <a:pt x="4010390" y="2042571"/>
                  <a:pt x="4014582" y="2068670"/>
                  <a:pt x="4020296" y="2094579"/>
                </a:cubicBezTo>
                <a:cubicBezTo>
                  <a:pt x="4027154" y="2126202"/>
                  <a:pt x="4034584" y="2157637"/>
                  <a:pt x="4042967" y="2188880"/>
                </a:cubicBezTo>
                <a:cubicBezTo>
                  <a:pt x="4046587" y="2202405"/>
                  <a:pt x="4050777" y="2216693"/>
                  <a:pt x="4058207" y="2228315"/>
                </a:cubicBezTo>
                <a:cubicBezTo>
                  <a:pt x="4078782" y="2260891"/>
                  <a:pt x="4092688" y="2295754"/>
                  <a:pt x="4087164" y="2334045"/>
                </a:cubicBezTo>
                <a:cubicBezTo>
                  <a:pt x="4082782" y="2364716"/>
                  <a:pt x="4094022" y="2390435"/>
                  <a:pt x="4111549" y="2409486"/>
                </a:cubicBezTo>
                <a:cubicBezTo>
                  <a:pt x="4119503" y="2418155"/>
                  <a:pt x="4125016" y="2426977"/>
                  <a:pt x="4128650" y="2435913"/>
                </a:cubicBezTo>
                <a:lnTo>
                  <a:pt x="4134481" y="2463018"/>
                </a:lnTo>
                <a:lnTo>
                  <a:pt x="4125839" y="2518262"/>
                </a:lnTo>
                <a:lnTo>
                  <a:pt x="4125838" y="2518264"/>
                </a:lnTo>
                <a:cubicBezTo>
                  <a:pt x="4123171" y="2527790"/>
                  <a:pt x="4122027" y="2536457"/>
                  <a:pt x="4122194" y="2545006"/>
                </a:cubicBezTo>
                <a:lnTo>
                  <a:pt x="4122194" y="2545007"/>
                </a:lnTo>
                <a:cubicBezTo>
                  <a:pt x="4122360" y="2553556"/>
                  <a:pt x="4123837" y="2561986"/>
                  <a:pt x="4126408" y="2571035"/>
                </a:cubicBezTo>
                <a:cubicBezTo>
                  <a:pt x="4138410" y="2612946"/>
                  <a:pt x="4170987" y="2640951"/>
                  <a:pt x="4199563" y="2668002"/>
                </a:cubicBezTo>
                <a:cubicBezTo>
                  <a:pt x="4223947" y="2691055"/>
                  <a:pt x="4237663" y="2716964"/>
                  <a:pt x="4247953" y="2745349"/>
                </a:cubicBezTo>
                <a:lnTo>
                  <a:pt x="4247954" y="2745352"/>
                </a:lnTo>
                <a:lnTo>
                  <a:pt x="4253873" y="2778006"/>
                </a:lnTo>
                <a:lnTo>
                  <a:pt x="4253453" y="2785440"/>
                </a:lnTo>
                <a:lnTo>
                  <a:pt x="4243374" y="2811780"/>
                </a:lnTo>
                <a:lnTo>
                  <a:pt x="4243371" y="2811787"/>
                </a:lnTo>
                <a:lnTo>
                  <a:pt x="4243372" y="2811787"/>
                </a:lnTo>
                <a:lnTo>
                  <a:pt x="4243374" y="2811780"/>
                </a:lnTo>
                <a:lnTo>
                  <a:pt x="4253025" y="2793023"/>
                </a:lnTo>
                <a:lnTo>
                  <a:pt x="4253453" y="2785440"/>
                </a:lnTo>
                <a:lnTo>
                  <a:pt x="4254654" y="2782305"/>
                </a:lnTo>
                <a:lnTo>
                  <a:pt x="4253873" y="2778006"/>
                </a:lnTo>
                <a:lnTo>
                  <a:pt x="4254284" y="2770758"/>
                </a:lnTo>
                <a:lnTo>
                  <a:pt x="4247954" y="2745352"/>
                </a:lnTo>
                <a:lnTo>
                  <a:pt x="4247953" y="2745348"/>
                </a:lnTo>
                <a:cubicBezTo>
                  <a:pt x="4237663" y="2716963"/>
                  <a:pt x="4223947" y="2691054"/>
                  <a:pt x="4199563" y="2668001"/>
                </a:cubicBezTo>
                <a:cubicBezTo>
                  <a:pt x="4170987" y="2640950"/>
                  <a:pt x="4138410" y="2612945"/>
                  <a:pt x="4126408" y="2571034"/>
                </a:cubicBezTo>
                <a:lnTo>
                  <a:pt x="4122194" y="2545007"/>
                </a:lnTo>
                <a:lnTo>
                  <a:pt x="4125838" y="2518265"/>
                </a:lnTo>
                <a:lnTo>
                  <a:pt x="4125839" y="2518262"/>
                </a:lnTo>
                <a:lnTo>
                  <a:pt x="4132419" y="2490551"/>
                </a:lnTo>
                <a:lnTo>
                  <a:pt x="4134481" y="2463018"/>
                </a:lnTo>
                <a:lnTo>
                  <a:pt x="4134481" y="2463017"/>
                </a:lnTo>
                <a:cubicBezTo>
                  <a:pt x="4133600" y="2444777"/>
                  <a:pt x="4127457" y="2426822"/>
                  <a:pt x="4111549" y="2409485"/>
                </a:cubicBezTo>
                <a:cubicBezTo>
                  <a:pt x="4094022" y="2390434"/>
                  <a:pt x="4082782" y="2364715"/>
                  <a:pt x="4087164" y="2334044"/>
                </a:cubicBezTo>
                <a:cubicBezTo>
                  <a:pt x="4092688" y="2295753"/>
                  <a:pt x="4078782" y="2260890"/>
                  <a:pt x="4058207" y="2228314"/>
                </a:cubicBezTo>
                <a:cubicBezTo>
                  <a:pt x="4050777" y="2216692"/>
                  <a:pt x="4046587" y="2202404"/>
                  <a:pt x="4042967" y="2188879"/>
                </a:cubicBezTo>
                <a:cubicBezTo>
                  <a:pt x="4034584" y="2157636"/>
                  <a:pt x="4027154" y="2126201"/>
                  <a:pt x="4020296" y="2094578"/>
                </a:cubicBezTo>
                <a:cubicBezTo>
                  <a:pt x="4014582" y="2068669"/>
                  <a:pt x="4010390" y="2042570"/>
                  <a:pt x="4005437" y="2016469"/>
                </a:cubicBezTo>
                <a:cubicBezTo>
                  <a:pt x="4000103" y="1987894"/>
                  <a:pt x="3987719" y="1965224"/>
                  <a:pt x="3958954" y="1953413"/>
                </a:cubicBezTo>
                <a:cubicBezTo>
                  <a:pt x="3949810" y="1949603"/>
                  <a:pt x="3942569" y="1940459"/>
                  <a:pt x="3934949" y="1933219"/>
                </a:cubicBezTo>
                <a:cubicBezTo>
                  <a:pt x="3929425" y="1928076"/>
                  <a:pt x="3925233" y="1921216"/>
                  <a:pt x="3919519" y="1916454"/>
                </a:cubicBezTo>
                <a:cubicBezTo>
                  <a:pt x="3889418" y="1891497"/>
                  <a:pt x="3859129" y="1866922"/>
                  <a:pt x="3829028" y="1842158"/>
                </a:cubicBezTo>
                <a:cubicBezTo>
                  <a:pt x="3826170" y="1839679"/>
                  <a:pt x="3822741" y="1837013"/>
                  <a:pt x="3821407" y="1833775"/>
                </a:cubicBezTo>
                <a:cubicBezTo>
                  <a:pt x="3807501" y="1800246"/>
                  <a:pt x="3794358" y="1766335"/>
                  <a:pt x="3779686" y="1733188"/>
                </a:cubicBezTo>
                <a:cubicBezTo>
                  <a:pt x="3773972" y="1720423"/>
                  <a:pt x="3766924" y="1707279"/>
                  <a:pt x="3757018" y="1697753"/>
                </a:cubicBezTo>
                <a:cubicBezTo>
                  <a:pt x="3734538" y="1676036"/>
                  <a:pt x="3710152" y="1656223"/>
                  <a:pt x="3700436" y="1624980"/>
                </a:cubicBezTo>
                <a:cubicBezTo>
                  <a:pt x="3697580" y="1615836"/>
                  <a:pt x="3696055" y="1604978"/>
                  <a:pt x="3698532" y="1596213"/>
                </a:cubicBezTo>
                <a:close/>
                <a:moveTo>
                  <a:pt x="3745230" y="1459073"/>
                </a:moveTo>
                <a:lnTo>
                  <a:pt x="3745229" y="1459074"/>
                </a:lnTo>
                <a:lnTo>
                  <a:pt x="3736012" y="1481572"/>
                </a:lnTo>
                <a:close/>
                <a:moveTo>
                  <a:pt x="3764423" y="1268758"/>
                </a:moveTo>
                <a:cubicBezTo>
                  <a:pt x="3764875" y="1275402"/>
                  <a:pt x="3766447" y="1281689"/>
                  <a:pt x="3769590" y="1286070"/>
                </a:cubicBezTo>
                <a:cubicBezTo>
                  <a:pt x="3784163" y="1306930"/>
                  <a:pt x="3790403" y="1328553"/>
                  <a:pt x="3791927" y="1350628"/>
                </a:cubicBezTo>
                <a:lnTo>
                  <a:pt x="3786333" y="1413840"/>
                </a:lnTo>
                <a:lnTo>
                  <a:pt x="3791928" y="1350627"/>
                </a:lnTo>
                <a:cubicBezTo>
                  <a:pt x="3790403" y="1328552"/>
                  <a:pt x="3784164" y="1306930"/>
                  <a:pt x="3769590" y="1286069"/>
                </a:cubicBezTo>
                <a:close/>
                <a:moveTo>
                  <a:pt x="3706152" y="773035"/>
                </a:moveTo>
                <a:lnTo>
                  <a:pt x="3706152" y="773036"/>
                </a:lnTo>
                <a:cubicBezTo>
                  <a:pt x="3708438" y="800277"/>
                  <a:pt x="3711676" y="827330"/>
                  <a:pt x="3714152" y="854380"/>
                </a:cubicBezTo>
                <a:cubicBezTo>
                  <a:pt x="3716438" y="878957"/>
                  <a:pt x="3717200" y="903723"/>
                  <a:pt x="3745205" y="915344"/>
                </a:cubicBezTo>
                <a:cubicBezTo>
                  <a:pt x="3749587" y="917060"/>
                  <a:pt x="3752825" y="922774"/>
                  <a:pt x="3755683" y="927156"/>
                </a:cubicBezTo>
                <a:cubicBezTo>
                  <a:pt x="3799691" y="994786"/>
                  <a:pt x="3798547" y="1030981"/>
                  <a:pt x="3752063" y="1097088"/>
                </a:cubicBezTo>
                <a:cubicBezTo>
                  <a:pt x="3747301" y="1103946"/>
                  <a:pt x="3743871" y="1118614"/>
                  <a:pt x="3747681" y="1123186"/>
                </a:cubicBezTo>
                <a:cubicBezTo>
                  <a:pt x="3763493" y="1142618"/>
                  <a:pt x="3770542" y="1162954"/>
                  <a:pt x="3772400" y="1184029"/>
                </a:cubicBezTo>
                <a:cubicBezTo>
                  <a:pt x="3770542" y="1162954"/>
                  <a:pt x="3763494" y="1142617"/>
                  <a:pt x="3747682" y="1123185"/>
                </a:cubicBezTo>
                <a:cubicBezTo>
                  <a:pt x="3743872" y="1118613"/>
                  <a:pt x="3747302" y="1103945"/>
                  <a:pt x="3752064" y="1097087"/>
                </a:cubicBezTo>
                <a:cubicBezTo>
                  <a:pt x="3798548" y="1030980"/>
                  <a:pt x="3799692" y="994785"/>
                  <a:pt x="3755684" y="927155"/>
                </a:cubicBezTo>
                <a:cubicBezTo>
                  <a:pt x="3752826" y="922773"/>
                  <a:pt x="3749588" y="917059"/>
                  <a:pt x="3745206" y="915343"/>
                </a:cubicBezTo>
                <a:cubicBezTo>
                  <a:pt x="3717200" y="903722"/>
                  <a:pt x="3716438" y="878956"/>
                  <a:pt x="3714152" y="854379"/>
                </a:cubicBezTo>
                <a:close/>
                <a:moveTo>
                  <a:pt x="3761553" y="517851"/>
                </a:moveTo>
                <a:lnTo>
                  <a:pt x="3752635" y="556048"/>
                </a:lnTo>
                <a:cubicBezTo>
                  <a:pt x="3750539" y="564049"/>
                  <a:pt x="3745015" y="572623"/>
                  <a:pt x="3746157" y="580051"/>
                </a:cubicBezTo>
                <a:cubicBezTo>
                  <a:pt x="3749491" y="601579"/>
                  <a:pt x="3747062" y="622201"/>
                  <a:pt x="3742776" y="642538"/>
                </a:cubicBezTo>
                <a:lnTo>
                  <a:pt x="3730253" y="694928"/>
                </a:lnTo>
                <a:lnTo>
                  <a:pt x="3742777" y="642537"/>
                </a:lnTo>
                <a:cubicBezTo>
                  <a:pt x="3747063" y="622201"/>
                  <a:pt x="3749492" y="601578"/>
                  <a:pt x="3746158" y="580050"/>
                </a:cubicBezTo>
                <a:cubicBezTo>
                  <a:pt x="3745016" y="572622"/>
                  <a:pt x="3750540" y="564048"/>
                  <a:pt x="3752636" y="556047"/>
                </a:cubicBezTo>
                <a:close/>
                <a:moveTo>
                  <a:pt x="3774848" y="298169"/>
                </a:moveTo>
                <a:lnTo>
                  <a:pt x="3760065" y="313534"/>
                </a:lnTo>
                <a:cubicBezTo>
                  <a:pt x="3755873" y="316390"/>
                  <a:pt x="3758159" y="330299"/>
                  <a:pt x="3759493" y="338871"/>
                </a:cubicBezTo>
                <a:lnTo>
                  <a:pt x="3759500" y="338900"/>
                </a:lnTo>
                <a:lnTo>
                  <a:pt x="3769400" y="395640"/>
                </a:lnTo>
                <a:lnTo>
                  <a:pt x="3765590" y="367328"/>
                </a:lnTo>
                <a:lnTo>
                  <a:pt x="3759500" y="338900"/>
                </a:lnTo>
                <a:lnTo>
                  <a:pt x="3759494" y="338870"/>
                </a:lnTo>
                <a:cubicBezTo>
                  <a:pt x="3758160" y="330298"/>
                  <a:pt x="3755874" y="316389"/>
                  <a:pt x="3760066" y="313533"/>
                </a:cubicBezTo>
                <a:close/>
                <a:moveTo>
                  <a:pt x="3782393" y="281568"/>
                </a:moveTo>
                <a:lnTo>
                  <a:pt x="3777498" y="295415"/>
                </a:lnTo>
                <a:lnTo>
                  <a:pt x="3777499" y="295415"/>
                </a:lnTo>
                <a:close/>
                <a:moveTo>
                  <a:pt x="3769073" y="24486"/>
                </a:moveTo>
                <a:lnTo>
                  <a:pt x="3766810" y="74129"/>
                </a:lnTo>
                <a:cubicBezTo>
                  <a:pt x="3767733" y="91492"/>
                  <a:pt x="3770043" y="108703"/>
                  <a:pt x="3772734" y="125861"/>
                </a:cubicBezTo>
                <a:lnTo>
                  <a:pt x="3777129" y="153387"/>
                </a:lnTo>
                <a:lnTo>
                  <a:pt x="3785402" y="228944"/>
                </a:lnTo>
                <a:lnTo>
                  <a:pt x="3780943" y="177271"/>
                </a:lnTo>
                <a:lnTo>
                  <a:pt x="3777129" y="153387"/>
                </a:lnTo>
                <a:lnTo>
                  <a:pt x="3776930" y="151569"/>
                </a:lnTo>
                <a:cubicBezTo>
                  <a:pt x="3772700" y="125876"/>
                  <a:pt x="3768195" y="100174"/>
                  <a:pt x="3766811" y="74129"/>
                </a:cubicBezTo>
                <a:close/>
                <a:moveTo>
                  <a:pt x="3766492" y="0"/>
                </a:moveTo>
                <a:lnTo>
                  <a:pt x="4230600" y="0"/>
                </a:lnTo>
                <a:lnTo>
                  <a:pt x="4229473" y="2817"/>
                </a:lnTo>
                <a:cubicBezTo>
                  <a:pt x="4221092" y="21486"/>
                  <a:pt x="4218423" y="43012"/>
                  <a:pt x="4215375" y="63587"/>
                </a:cubicBezTo>
                <a:cubicBezTo>
                  <a:pt x="4209851" y="101308"/>
                  <a:pt x="4206421" y="139219"/>
                  <a:pt x="4201468" y="176939"/>
                </a:cubicBezTo>
                <a:cubicBezTo>
                  <a:pt x="4200325" y="184941"/>
                  <a:pt x="4198231" y="194085"/>
                  <a:pt x="4193466" y="200182"/>
                </a:cubicBezTo>
                <a:cubicBezTo>
                  <a:pt x="4161461" y="241901"/>
                  <a:pt x="4152508" y="292579"/>
                  <a:pt x="4155554" y="340774"/>
                </a:cubicBezTo>
                <a:cubicBezTo>
                  <a:pt x="4157843" y="378686"/>
                  <a:pt x="4159557" y="415835"/>
                  <a:pt x="4156319" y="453364"/>
                </a:cubicBezTo>
                <a:cubicBezTo>
                  <a:pt x="4156127" y="456222"/>
                  <a:pt x="4156509" y="460032"/>
                  <a:pt x="4158033" y="462126"/>
                </a:cubicBezTo>
                <a:cubicBezTo>
                  <a:pt x="4168129" y="475081"/>
                  <a:pt x="4168891" y="488607"/>
                  <a:pt x="4170605" y="505182"/>
                </a:cubicBezTo>
                <a:cubicBezTo>
                  <a:pt x="4173083" y="528615"/>
                  <a:pt x="4171367" y="550141"/>
                  <a:pt x="4167177" y="571860"/>
                </a:cubicBezTo>
                <a:cubicBezTo>
                  <a:pt x="4164129" y="587672"/>
                  <a:pt x="4157843" y="603673"/>
                  <a:pt x="4149840" y="617772"/>
                </a:cubicBezTo>
                <a:cubicBezTo>
                  <a:pt x="4138600" y="637392"/>
                  <a:pt x="4134220" y="656255"/>
                  <a:pt x="4149078" y="674923"/>
                </a:cubicBezTo>
                <a:cubicBezTo>
                  <a:pt x="4164891" y="695116"/>
                  <a:pt x="4159367" y="717977"/>
                  <a:pt x="4159937" y="740268"/>
                </a:cubicBezTo>
                <a:cubicBezTo>
                  <a:pt x="4160129" y="749982"/>
                  <a:pt x="4159747" y="760270"/>
                  <a:pt x="4162223" y="769605"/>
                </a:cubicBezTo>
                <a:cubicBezTo>
                  <a:pt x="4169273" y="796655"/>
                  <a:pt x="4179941" y="822756"/>
                  <a:pt x="4184703" y="850189"/>
                </a:cubicBezTo>
                <a:cubicBezTo>
                  <a:pt x="4187370" y="865430"/>
                  <a:pt x="4182607" y="882384"/>
                  <a:pt x="4179179" y="898198"/>
                </a:cubicBezTo>
                <a:cubicBezTo>
                  <a:pt x="4175559" y="914200"/>
                  <a:pt x="4170035" y="930011"/>
                  <a:pt x="4164319" y="945444"/>
                </a:cubicBezTo>
                <a:cubicBezTo>
                  <a:pt x="4160509" y="955920"/>
                  <a:pt x="4156889" y="967350"/>
                  <a:pt x="4150030" y="975733"/>
                </a:cubicBezTo>
                <a:cubicBezTo>
                  <a:pt x="4134410" y="994785"/>
                  <a:pt x="4131742" y="1014406"/>
                  <a:pt x="4139934" y="1036887"/>
                </a:cubicBezTo>
                <a:cubicBezTo>
                  <a:pt x="4141268" y="1040315"/>
                  <a:pt x="4141268" y="1044315"/>
                  <a:pt x="4141458" y="1048125"/>
                </a:cubicBezTo>
                <a:cubicBezTo>
                  <a:pt x="4145458" y="1109091"/>
                  <a:pt x="4147936" y="1170051"/>
                  <a:pt x="4154032" y="1230633"/>
                </a:cubicBezTo>
                <a:cubicBezTo>
                  <a:pt x="4156509" y="1255206"/>
                  <a:pt x="4167367" y="1278829"/>
                  <a:pt x="4174225" y="1303024"/>
                </a:cubicBezTo>
                <a:cubicBezTo>
                  <a:pt x="4175559" y="1307978"/>
                  <a:pt x="4177655" y="1313504"/>
                  <a:pt x="4176701" y="1318456"/>
                </a:cubicBezTo>
                <a:cubicBezTo>
                  <a:pt x="4167177" y="1372368"/>
                  <a:pt x="4181083" y="1422854"/>
                  <a:pt x="4199372" y="1472575"/>
                </a:cubicBezTo>
                <a:cubicBezTo>
                  <a:pt x="4201278" y="1477717"/>
                  <a:pt x="4200706" y="1484004"/>
                  <a:pt x="4200325" y="1489720"/>
                </a:cubicBezTo>
                <a:cubicBezTo>
                  <a:pt x="4198993" y="1505724"/>
                  <a:pt x="4192324" y="1523059"/>
                  <a:pt x="4196324" y="1537537"/>
                </a:cubicBezTo>
                <a:cubicBezTo>
                  <a:pt x="4207374" y="1576019"/>
                  <a:pt x="4220709" y="1614120"/>
                  <a:pt x="4237474" y="1650317"/>
                </a:cubicBezTo>
                <a:cubicBezTo>
                  <a:pt x="4254428" y="1687086"/>
                  <a:pt x="4268716" y="1721185"/>
                  <a:pt x="4251572" y="1763287"/>
                </a:cubicBezTo>
                <a:cubicBezTo>
                  <a:pt x="4244332" y="1781194"/>
                  <a:pt x="4249476" y="1804816"/>
                  <a:pt x="4251380" y="1825393"/>
                </a:cubicBezTo>
                <a:cubicBezTo>
                  <a:pt x="4252904" y="1840441"/>
                  <a:pt x="4261478" y="1854920"/>
                  <a:pt x="4261478" y="1869780"/>
                </a:cubicBezTo>
                <a:cubicBezTo>
                  <a:pt x="4261478" y="1909408"/>
                  <a:pt x="4271574" y="1944649"/>
                  <a:pt x="4292149" y="1978940"/>
                </a:cubicBezTo>
                <a:cubicBezTo>
                  <a:pt x="4300150" y="1992279"/>
                  <a:pt x="4294815" y="2013043"/>
                  <a:pt x="4296911" y="2030378"/>
                </a:cubicBezTo>
                <a:cubicBezTo>
                  <a:pt x="4299388" y="2048668"/>
                  <a:pt x="4301673" y="2067525"/>
                  <a:pt x="4307201" y="2085054"/>
                </a:cubicBezTo>
                <a:cubicBezTo>
                  <a:pt x="4321679" y="2130393"/>
                  <a:pt x="4338062" y="2175163"/>
                  <a:pt x="4353302" y="2220312"/>
                </a:cubicBezTo>
                <a:cubicBezTo>
                  <a:pt x="4365877" y="2257459"/>
                  <a:pt x="4355970" y="2294039"/>
                  <a:pt x="4350636" y="2330806"/>
                </a:cubicBezTo>
                <a:cubicBezTo>
                  <a:pt x="4347205" y="2353859"/>
                  <a:pt x="4339013" y="2375383"/>
                  <a:pt x="4351206" y="2401292"/>
                </a:cubicBezTo>
                <a:cubicBezTo>
                  <a:pt x="4362828" y="2426059"/>
                  <a:pt x="4360160" y="2457492"/>
                  <a:pt x="4366446" y="2485307"/>
                </a:cubicBezTo>
                <a:cubicBezTo>
                  <a:pt x="4371781" y="2508742"/>
                  <a:pt x="4380354" y="2531409"/>
                  <a:pt x="4388736" y="2554079"/>
                </a:cubicBezTo>
                <a:cubicBezTo>
                  <a:pt x="4400168" y="2584942"/>
                  <a:pt x="4412167" y="2615421"/>
                  <a:pt x="4406453" y="2649143"/>
                </a:cubicBezTo>
                <a:cubicBezTo>
                  <a:pt x="4399976" y="2687436"/>
                  <a:pt x="4424359" y="2713723"/>
                  <a:pt x="4440554" y="2743826"/>
                </a:cubicBezTo>
                <a:cubicBezTo>
                  <a:pt x="4451603" y="2764590"/>
                  <a:pt x="4459795" y="2787259"/>
                  <a:pt x="4466653" y="2809930"/>
                </a:cubicBezTo>
                <a:cubicBezTo>
                  <a:pt x="4475607" y="2840219"/>
                  <a:pt x="4480941" y="2871462"/>
                  <a:pt x="4489705" y="2901943"/>
                </a:cubicBezTo>
                <a:cubicBezTo>
                  <a:pt x="4502848" y="2948047"/>
                  <a:pt x="4513137" y="2994722"/>
                  <a:pt x="4505897" y="3042728"/>
                </a:cubicBezTo>
                <a:cubicBezTo>
                  <a:pt x="4502659" y="3064827"/>
                  <a:pt x="4502848" y="3085403"/>
                  <a:pt x="4507613" y="3107500"/>
                </a:cubicBezTo>
                <a:cubicBezTo>
                  <a:pt x="4515422" y="3143695"/>
                  <a:pt x="4516376" y="3180844"/>
                  <a:pt x="4545521" y="3209993"/>
                </a:cubicBezTo>
                <a:cubicBezTo>
                  <a:pt x="4555811" y="3220280"/>
                  <a:pt x="4558477" y="3238758"/>
                  <a:pt x="4563811" y="3253809"/>
                </a:cubicBezTo>
                <a:cubicBezTo>
                  <a:pt x="4570099" y="3271145"/>
                  <a:pt x="4566858" y="3283908"/>
                  <a:pt x="4548570" y="3293244"/>
                </a:cubicBezTo>
                <a:cubicBezTo>
                  <a:pt x="4540379" y="3297434"/>
                  <a:pt x="4532378" y="3309437"/>
                  <a:pt x="4531043" y="3318771"/>
                </a:cubicBezTo>
                <a:cubicBezTo>
                  <a:pt x="4527043" y="3346776"/>
                  <a:pt x="4532950" y="3372495"/>
                  <a:pt x="4545904" y="3399546"/>
                </a:cubicBezTo>
                <a:cubicBezTo>
                  <a:pt x="4558096" y="3424883"/>
                  <a:pt x="4556762" y="3456508"/>
                  <a:pt x="4561524" y="3485275"/>
                </a:cubicBezTo>
                <a:cubicBezTo>
                  <a:pt x="4564954" y="3505657"/>
                  <a:pt x="4572002" y="3526042"/>
                  <a:pt x="4572002" y="3546617"/>
                </a:cubicBezTo>
                <a:cubicBezTo>
                  <a:pt x="4572002" y="3572146"/>
                  <a:pt x="4565907" y="3597482"/>
                  <a:pt x="4563620" y="3623201"/>
                </a:cubicBezTo>
                <a:cubicBezTo>
                  <a:pt x="4561716" y="3643204"/>
                  <a:pt x="4562478" y="3663589"/>
                  <a:pt x="4560192" y="3683591"/>
                </a:cubicBezTo>
                <a:cubicBezTo>
                  <a:pt x="4558477" y="3699976"/>
                  <a:pt x="4554096" y="3716168"/>
                  <a:pt x="4550476" y="3732361"/>
                </a:cubicBezTo>
                <a:cubicBezTo>
                  <a:pt x="4549142" y="3738267"/>
                  <a:pt x="4543998" y="3744173"/>
                  <a:pt x="4544759" y="3749506"/>
                </a:cubicBezTo>
                <a:cubicBezTo>
                  <a:pt x="4552953" y="3802467"/>
                  <a:pt x="4516376" y="3840569"/>
                  <a:pt x="4500182" y="3885338"/>
                </a:cubicBezTo>
                <a:cubicBezTo>
                  <a:pt x="4483035" y="3932394"/>
                  <a:pt x="4456748" y="3977925"/>
                  <a:pt x="4464557" y="4030503"/>
                </a:cubicBezTo>
                <a:cubicBezTo>
                  <a:pt x="4469319" y="4062318"/>
                  <a:pt x="4480369" y="4092989"/>
                  <a:pt x="4487039" y="4124614"/>
                </a:cubicBezTo>
                <a:cubicBezTo>
                  <a:pt x="4489324" y="4135854"/>
                  <a:pt x="4488943" y="4148427"/>
                  <a:pt x="4486656" y="4159667"/>
                </a:cubicBezTo>
                <a:cubicBezTo>
                  <a:pt x="4476177" y="4213961"/>
                  <a:pt x="4474653" y="4267493"/>
                  <a:pt x="4491801" y="4320837"/>
                </a:cubicBezTo>
                <a:cubicBezTo>
                  <a:pt x="4494659" y="4329979"/>
                  <a:pt x="4497325" y="4339695"/>
                  <a:pt x="4497325" y="4349222"/>
                </a:cubicBezTo>
                <a:cubicBezTo>
                  <a:pt x="4497325" y="4401419"/>
                  <a:pt x="4493324" y="4452665"/>
                  <a:pt x="4474653" y="4502579"/>
                </a:cubicBezTo>
                <a:cubicBezTo>
                  <a:pt x="4468368" y="4519343"/>
                  <a:pt x="4472368" y="4539728"/>
                  <a:pt x="4470844" y="4558207"/>
                </a:cubicBezTo>
                <a:cubicBezTo>
                  <a:pt x="4469511" y="4575351"/>
                  <a:pt x="4468940" y="4592878"/>
                  <a:pt x="4464557" y="4609452"/>
                </a:cubicBezTo>
                <a:cubicBezTo>
                  <a:pt x="4458082" y="4633647"/>
                  <a:pt x="4457320" y="4656126"/>
                  <a:pt x="4463033" y="4681083"/>
                </a:cubicBezTo>
                <a:cubicBezTo>
                  <a:pt x="4468368" y="4704895"/>
                  <a:pt x="4465702" y="4730614"/>
                  <a:pt x="4465891" y="4755381"/>
                </a:cubicBezTo>
                <a:cubicBezTo>
                  <a:pt x="4466082" y="4783004"/>
                  <a:pt x="4466272" y="4810627"/>
                  <a:pt x="4465319" y="4838250"/>
                </a:cubicBezTo>
                <a:cubicBezTo>
                  <a:pt x="4464940" y="4849300"/>
                  <a:pt x="4457320" y="4861873"/>
                  <a:pt x="4460367" y="4871019"/>
                </a:cubicBezTo>
                <a:cubicBezTo>
                  <a:pt x="4470653" y="4900546"/>
                  <a:pt x="4458271" y="4930075"/>
                  <a:pt x="4463795" y="4959602"/>
                </a:cubicBezTo>
                <a:cubicBezTo>
                  <a:pt x="4466653" y="4974082"/>
                  <a:pt x="4458844" y="4990465"/>
                  <a:pt x="4458082" y="5006086"/>
                </a:cubicBezTo>
                <a:cubicBezTo>
                  <a:pt x="4456748" y="5031614"/>
                  <a:pt x="4457320" y="5057141"/>
                  <a:pt x="4456937" y="5082670"/>
                </a:cubicBezTo>
                <a:cubicBezTo>
                  <a:pt x="4456748" y="5091052"/>
                  <a:pt x="4455986" y="5099245"/>
                  <a:pt x="4455603" y="5107627"/>
                </a:cubicBezTo>
                <a:cubicBezTo>
                  <a:pt x="4455223" y="5115057"/>
                  <a:pt x="4453508" y="5122867"/>
                  <a:pt x="4454840" y="5129916"/>
                </a:cubicBezTo>
                <a:cubicBezTo>
                  <a:pt x="4459605" y="5155445"/>
                  <a:pt x="4467415" y="5180591"/>
                  <a:pt x="4470464" y="5206308"/>
                </a:cubicBezTo>
                <a:cubicBezTo>
                  <a:pt x="4473130" y="5228597"/>
                  <a:pt x="4469511" y="5251650"/>
                  <a:pt x="4471415" y="5274129"/>
                </a:cubicBezTo>
                <a:cubicBezTo>
                  <a:pt x="4474653" y="5313754"/>
                  <a:pt x="4480369" y="5353379"/>
                  <a:pt x="4483990" y="5393005"/>
                </a:cubicBezTo>
                <a:cubicBezTo>
                  <a:pt x="4484752" y="5401579"/>
                  <a:pt x="4479988" y="5410531"/>
                  <a:pt x="4479607" y="5419295"/>
                </a:cubicBezTo>
                <a:cubicBezTo>
                  <a:pt x="4478656" y="5446728"/>
                  <a:pt x="4478464" y="5474161"/>
                  <a:pt x="4477894" y="5501594"/>
                </a:cubicBezTo>
                <a:cubicBezTo>
                  <a:pt x="4477702" y="5517215"/>
                  <a:pt x="4478273" y="5533027"/>
                  <a:pt x="4476560" y="5548460"/>
                </a:cubicBezTo>
                <a:cubicBezTo>
                  <a:pt x="4474273" y="5568842"/>
                  <a:pt x="4470844" y="5587321"/>
                  <a:pt x="4485703" y="5606372"/>
                </a:cubicBezTo>
                <a:cubicBezTo>
                  <a:pt x="4508755" y="5635711"/>
                  <a:pt x="4499801" y="5673050"/>
                  <a:pt x="4505134" y="5706959"/>
                </a:cubicBezTo>
                <a:cubicBezTo>
                  <a:pt x="4506468" y="5715723"/>
                  <a:pt x="4506659" y="5724678"/>
                  <a:pt x="4508183" y="5733440"/>
                </a:cubicBezTo>
                <a:cubicBezTo>
                  <a:pt x="4511041" y="5749634"/>
                  <a:pt x="4514279" y="5765635"/>
                  <a:pt x="4517519" y="5781830"/>
                </a:cubicBezTo>
                <a:cubicBezTo>
                  <a:pt x="4518089" y="5784686"/>
                  <a:pt x="4518281" y="5787924"/>
                  <a:pt x="4519234" y="5790592"/>
                </a:cubicBezTo>
                <a:cubicBezTo>
                  <a:pt x="4527233" y="5815169"/>
                  <a:pt x="4536378" y="5839361"/>
                  <a:pt x="4542855" y="5864318"/>
                </a:cubicBezTo>
                <a:cubicBezTo>
                  <a:pt x="4546095" y="5876511"/>
                  <a:pt x="4546476" y="5890037"/>
                  <a:pt x="4544759" y="5902610"/>
                </a:cubicBezTo>
                <a:cubicBezTo>
                  <a:pt x="4539808" y="5939377"/>
                  <a:pt x="4537712" y="5975764"/>
                  <a:pt x="4544951" y="6012723"/>
                </a:cubicBezTo>
                <a:cubicBezTo>
                  <a:pt x="4547808" y="6027392"/>
                  <a:pt x="4543045" y="6043776"/>
                  <a:pt x="4541332" y="6059397"/>
                </a:cubicBezTo>
                <a:cubicBezTo>
                  <a:pt x="4536759" y="6096736"/>
                  <a:pt x="4531805" y="6134075"/>
                  <a:pt x="4527426" y="6171605"/>
                </a:cubicBezTo>
                <a:cubicBezTo>
                  <a:pt x="4524758" y="6195037"/>
                  <a:pt x="4523234" y="6218660"/>
                  <a:pt x="4520568" y="6242093"/>
                </a:cubicBezTo>
                <a:cubicBezTo>
                  <a:pt x="4517327" y="6269144"/>
                  <a:pt x="4512375" y="6296005"/>
                  <a:pt x="4509706" y="6323058"/>
                </a:cubicBezTo>
                <a:cubicBezTo>
                  <a:pt x="4506659" y="6353919"/>
                  <a:pt x="4506089" y="6384972"/>
                  <a:pt x="4502848" y="6415833"/>
                </a:cubicBezTo>
                <a:cubicBezTo>
                  <a:pt x="4496563" y="6472225"/>
                  <a:pt x="4489132" y="6528424"/>
                  <a:pt x="4482084" y="6584812"/>
                </a:cubicBezTo>
                <a:cubicBezTo>
                  <a:pt x="4475226" y="6639488"/>
                  <a:pt x="4469129" y="6694164"/>
                  <a:pt x="4460557" y="6748458"/>
                </a:cubicBezTo>
                <a:cubicBezTo>
                  <a:pt x="4456937" y="6771319"/>
                  <a:pt x="4447030" y="6793035"/>
                  <a:pt x="4441507" y="6815516"/>
                </a:cubicBezTo>
                <a:lnTo>
                  <a:pt x="4431806" y="6858001"/>
                </a:lnTo>
                <a:lnTo>
                  <a:pt x="4259554" y="6858001"/>
                </a:lnTo>
                <a:lnTo>
                  <a:pt x="4259554" y="6858002"/>
                </a:lnTo>
                <a:lnTo>
                  <a:pt x="0" y="6858002"/>
                </a:lnTo>
                <a:lnTo>
                  <a:pt x="0" y="2"/>
                </a:lnTo>
                <a:lnTo>
                  <a:pt x="3766492" y="1"/>
                </a:lnTo>
                <a:lnTo>
                  <a:pt x="3769210" y="21486"/>
                </a:lnTo>
                <a:close/>
              </a:path>
            </a:pathLst>
          </a:custGeom>
          <a:solidFill>
            <a:schemeClr val="bg1">
              <a:alpha val="1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31899EE-49A4-469F-BDB5-0A178C5510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697284" y="-1"/>
            <a:ext cx="884241" cy="6858001"/>
            <a:chOff x="3697284" y="-1"/>
            <a:chExt cx="884241" cy="6858001"/>
          </a:xfrm>
          <a:effectLst>
            <a:outerShdw blurRad="381000" dist="152400" algn="l" rotWithShape="0">
              <a:prstClr val="black">
                <a:alpha val="10000"/>
              </a:prstClr>
            </a:outerShdw>
          </a:effectLst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63E0550-0AFD-458E-A821-787F4CB6FF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05641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9BC5702A-BA45-4A2C-99DC-525993A9CE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15166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2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Tekstvak 3">
            <a:extLst>
              <a:ext uri="{FF2B5EF4-FFF2-40B4-BE49-F238E27FC236}">
                <a16:creationId xmlns:a16="http://schemas.microsoft.com/office/drawing/2014/main" id="{D48398BB-2353-4EA9-D2A5-E2BFDC0DB7BE}"/>
              </a:ext>
            </a:extLst>
          </p:cNvPr>
          <p:cNvSpPr txBox="1"/>
          <p:nvPr/>
        </p:nvSpPr>
        <p:spPr>
          <a:xfrm>
            <a:off x="263471" y="650929"/>
            <a:ext cx="1130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>
                <a:solidFill>
                  <a:schemeClr val="bg1"/>
                </a:solidFill>
              </a:rPr>
              <a:t>VanBaarle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607DDCB4-A21F-1F47-1D40-562974B3F1A1}"/>
              </a:ext>
            </a:extLst>
          </p:cNvPr>
          <p:cNvSpPr txBox="1"/>
          <p:nvPr/>
        </p:nvSpPr>
        <p:spPr>
          <a:xfrm>
            <a:off x="4764806" y="650929"/>
            <a:ext cx="1034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>
                <a:solidFill>
                  <a:schemeClr val="bg1"/>
                </a:solidFill>
              </a:rPr>
              <a:t>Vanmoof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7D45AC61-070D-ED58-77F2-96DF38FCD8C1}"/>
              </a:ext>
            </a:extLst>
          </p:cNvPr>
          <p:cNvSpPr txBox="1"/>
          <p:nvPr/>
        </p:nvSpPr>
        <p:spPr>
          <a:xfrm>
            <a:off x="387457" y="1348353"/>
            <a:ext cx="351811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err="1">
                <a:solidFill>
                  <a:schemeClr val="bg1"/>
                </a:solidFill>
              </a:rPr>
              <a:t>Financiele</a:t>
            </a:r>
            <a:r>
              <a:rPr lang="nl-NL" dirty="0">
                <a:solidFill>
                  <a:schemeClr val="bg1"/>
                </a:solidFill>
              </a:rPr>
              <a:t> vergoeding</a:t>
            </a:r>
          </a:p>
          <a:p>
            <a:pPr marL="285750" indent="-285750">
              <a:buFontTx/>
              <a:buChar char="-"/>
            </a:pPr>
            <a:r>
              <a:rPr lang="nl-NL" dirty="0">
                <a:solidFill>
                  <a:schemeClr val="bg1"/>
                </a:solidFill>
              </a:rPr>
              <a:t>€350.000,00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bg1"/>
                </a:solidFill>
              </a:rPr>
              <a:t>Twee </a:t>
            </a:r>
            <a:r>
              <a:rPr lang="nl-NL" dirty="0" err="1">
                <a:solidFill>
                  <a:schemeClr val="bg1"/>
                </a:solidFill>
              </a:rPr>
              <a:t>Vanmoofmodellen</a:t>
            </a:r>
            <a:endParaRPr lang="nl-NL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nl-NL" dirty="0" err="1">
                <a:solidFill>
                  <a:schemeClr val="bg1"/>
                </a:solidFill>
              </a:rPr>
              <a:t>Vanmoof</a:t>
            </a:r>
            <a:r>
              <a:rPr lang="nl-NL" dirty="0">
                <a:solidFill>
                  <a:schemeClr val="bg1"/>
                </a:solidFill>
              </a:rPr>
              <a:t> S5</a:t>
            </a:r>
          </a:p>
          <a:p>
            <a:pPr marL="285750" indent="-285750">
              <a:buFontTx/>
              <a:buChar char="-"/>
            </a:pPr>
            <a:r>
              <a:rPr lang="nl-NL" dirty="0" err="1">
                <a:solidFill>
                  <a:schemeClr val="bg1"/>
                </a:solidFill>
              </a:rPr>
              <a:t>Vanmoof</a:t>
            </a:r>
            <a:r>
              <a:rPr lang="nl-NL" dirty="0">
                <a:solidFill>
                  <a:schemeClr val="bg1"/>
                </a:solidFill>
              </a:rPr>
              <a:t> 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bg1"/>
                </a:solidFill>
              </a:rPr>
              <a:t>Mag de naam </a:t>
            </a:r>
            <a:r>
              <a:rPr lang="nl-NL" dirty="0" err="1">
                <a:solidFill>
                  <a:schemeClr val="bg1"/>
                </a:solidFill>
              </a:rPr>
              <a:t>Vanmoof</a:t>
            </a:r>
            <a:r>
              <a:rPr lang="nl-NL" dirty="0">
                <a:solidFill>
                  <a:schemeClr val="bg1"/>
                </a:solidFill>
              </a:rPr>
              <a:t> gebruiken op zijn online kanalen en andere manieren van promotie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bg1"/>
                </a:solidFill>
              </a:rPr>
              <a:t>Kan gebruikmaken van andere fietsmerken als het geen concurrent merk is.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75767746-4CFF-85A0-86E8-450540E6F4EE}"/>
              </a:ext>
            </a:extLst>
          </p:cNvPr>
          <p:cNvSpPr txBox="1"/>
          <p:nvPr/>
        </p:nvSpPr>
        <p:spPr>
          <a:xfrm>
            <a:off x="4897465" y="1425844"/>
            <a:ext cx="657128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bg1"/>
                </a:solidFill>
              </a:rPr>
              <a:t>Heeft alle portretrechten van zijn commerciële ploeg en team NL waar van Baarle opstaat en de hoofdrol </a:t>
            </a:r>
            <a:r>
              <a:rPr lang="nl-NL" dirty="0" err="1">
                <a:solidFill>
                  <a:schemeClr val="bg1"/>
                </a:solidFill>
              </a:rPr>
              <a:t>speeld</a:t>
            </a:r>
            <a:r>
              <a:rPr lang="nl-NL" dirty="0">
                <a:solidFill>
                  <a:schemeClr val="bg1"/>
                </a:solidFill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bg1"/>
                </a:solidFill>
              </a:rPr>
              <a:t>Dylan van Baarle is 3x per jaar beschikbaar voor events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bg1"/>
                </a:solidFill>
              </a:rPr>
              <a:t>Aan het einde van de samenwerking moeten de </a:t>
            </a:r>
            <a:r>
              <a:rPr lang="nl-NL" dirty="0" err="1">
                <a:solidFill>
                  <a:schemeClr val="bg1"/>
                </a:solidFill>
              </a:rPr>
              <a:t>Vanmoof</a:t>
            </a:r>
            <a:r>
              <a:rPr lang="nl-NL" dirty="0">
                <a:solidFill>
                  <a:schemeClr val="bg1"/>
                </a:solidFill>
              </a:rPr>
              <a:t> modellen weer ingeleverd worden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bg1"/>
                </a:solidFill>
              </a:rPr>
              <a:t>Tussentijds kunnen de modellen verwisselt worden voor een update is fiets of kleur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bg1"/>
                </a:solidFill>
              </a:rPr>
              <a:t>Dylan van Baarle is 4x per jaar beschikbaar voor foto en video </a:t>
            </a:r>
            <a:r>
              <a:rPr lang="nl-NL" dirty="0" err="1">
                <a:solidFill>
                  <a:schemeClr val="bg1"/>
                </a:solidFill>
              </a:rPr>
              <a:t>shoots</a:t>
            </a:r>
            <a:r>
              <a:rPr lang="nl-NL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bg1"/>
                </a:solidFill>
              </a:rPr>
              <a:t>8 Posts en 40 story’s op Instagram en twitter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bg1"/>
                </a:solidFill>
              </a:rPr>
              <a:t>8 posts op facebook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bg1"/>
                </a:solidFill>
              </a:rPr>
              <a:t>3 video’s op </a:t>
            </a:r>
            <a:r>
              <a:rPr lang="nl-NL" dirty="0" err="1">
                <a:solidFill>
                  <a:schemeClr val="bg1"/>
                </a:solidFill>
              </a:rPr>
              <a:t>Youtube</a:t>
            </a:r>
            <a:r>
              <a:rPr lang="nl-NL" dirty="0">
                <a:solidFill>
                  <a:schemeClr val="bg1"/>
                </a:solidFill>
              </a:rPr>
              <a:t> waarvan 1 mini </a:t>
            </a:r>
            <a:r>
              <a:rPr lang="nl-NL" dirty="0" err="1">
                <a:solidFill>
                  <a:schemeClr val="bg1"/>
                </a:solidFill>
              </a:rPr>
              <a:t>documantaire</a:t>
            </a:r>
            <a:r>
              <a:rPr lang="nl-NL" dirty="0">
                <a:solidFill>
                  <a:schemeClr val="bg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039572834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2486</TotalTime>
  <Words>320</Words>
  <Application>Microsoft Macintosh PowerPoint</Application>
  <PresentationFormat>Breedbeeld</PresentationFormat>
  <Paragraphs>81</Paragraphs>
  <Slides>10</Slides>
  <Notes>4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10</vt:i4>
      </vt:variant>
    </vt:vector>
  </HeadingPairs>
  <TitlesOfParts>
    <vt:vector size="16" baseType="lpstr">
      <vt:lpstr>Arial</vt:lpstr>
      <vt:lpstr>Arial Rounded MT Bold</vt:lpstr>
      <vt:lpstr>Calibri</vt:lpstr>
      <vt:lpstr>Calibri Light</vt:lpstr>
      <vt:lpstr>Zapfino</vt:lpstr>
      <vt:lpstr>Kantoorthema</vt:lpstr>
      <vt:lpstr>Comfortabel gesoigneerd &amp; karren maar.</vt:lpstr>
      <vt:lpstr>Fietsen</vt:lpstr>
      <vt:lpstr>PowerPoint-presentatie</vt:lpstr>
      <vt:lpstr>VANMOOF</vt:lpstr>
      <vt:lpstr>VANMOOF X VANBAARLE</vt:lpstr>
      <vt:lpstr>De ronde van Vlaanderen zondag 2 april</vt:lpstr>
      <vt:lpstr>Digital content</vt:lpstr>
      <vt:lpstr>Engagement</vt:lpstr>
      <vt:lpstr>Contracting </vt:lpstr>
      <vt:lpstr>Karren maar because the future is bright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Stijn Appel</dc:creator>
  <cp:lastModifiedBy>Stijn Appel</cp:lastModifiedBy>
  <cp:revision>16</cp:revision>
  <cp:lastPrinted>2022-10-13T11:10:53Z</cp:lastPrinted>
  <dcterms:created xsi:type="dcterms:W3CDTF">2022-10-06T14:44:30Z</dcterms:created>
  <dcterms:modified xsi:type="dcterms:W3CDTF">2022-11-02T15:20:24Z</dcterms:modified>
</cp:coreProperties>
</file>